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3"/>
  </p:notesMasterIdLst>
  <p:sldIdLst>
    <p:sldId id="4631" r:id="rId3"/>
    <p:sldId id="4122" r:id="rId4"/>
    <p:sldId id="4047" r:id="rId5"/>
    <p:sldId id="4735" r:id="rId6"/>
    <p:sldId id="4743" r:id="rId7"/>
    <p:sldId id="4744" r:id="rId8"/>
    <p:sldId id="4745" r:id="rId9"/>
    <p:sldId id="4736" r:id="rId10"/>
    <p:sldId id="4737" r:id="rId11"/>
    <p:sldId id="4738" r:id="rId12"/>
    <p:sldId id="4739" r:id="rId13"/>
    <p:sldId id="315" r:id="rId14"/>
    <p:sldId id="316" r:id="rId15"/>
    <p:sldId id="4740" r:id="rId16"/>
    <p:sldId id="4741" r:id="rId17"/>
    <p:sldId id="4742" r:id="rId18"/>
    <p:sldId id="4508" r:id="rId19"/>
    <p:sldId id="4730" r:id="rId20"/>
    <p:sldId id="4509" r:id="rId21"/>
    <p:sldId id="47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3.4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3389 0,'-24'-25'16,"48"25"62,-24 25-78,25-25 16,0 0-1,50 0-15,-25 0 0,49 0 16,26 0-16,-1 0 16,51 0-16,-1 0 0,0 0 15,26 25-15,-1-25 0,25 0 16,-25 0-16,0 25 16,25-25-16,-24 0 0,24 25 15,0-25-15,-25 0 16,25 25-16,0 0 0,0-25 15,-24 25-15,24-25 0,-25 0 16,0 25-16,0-25 16,-24 0-16,-26 0 0,1 0 15,-26 0-15,1 0 0,-1-25 16,-24 25-16,-1 0 16,26 0-16,-26 0 0,-24 0 15,25 0-15,-26 0 16,-24 0-16,0 0 0,0 0 15,-25 0-15,-75 0 16,0-25 0,0 25-16,-24-25 0</inkml:trace>
  <inkml:trace contextRef="#ctx0" brushRef="#br0" timeOffset="2418">372 3140 0,'-25'0'16,"0"0"-16,0 0 16,0 0-16,1-25 15,-1 25-15,0 0 16,0 0-16,0-25 16,0 25-16,0-24 15,0-1 1,25 0-16,0 0 15,-25 0-15,25 0 0,0 0 16,0-25-16,-25 0 16,25 1-16,0-26 0,0 0 15,0 1-15,0-1 16,0-25-16,0 1 0,0-1 16,0 0-16,0 26 0,0-1 15,25 0-15,-25 26 16,25-1-16,0 0 0,0 25 15,0 0-15,0 0 16,25 0-16,-1 0 0,26 25 16,-25-25-16,0 25 0,24 0 15,-24 0-15,25 0 16,-25 0-16,0 0 0,-1 0 16,-24 25-16,25-25 15,-25 0-15,0 25 0,0-25 16,-25 25-16,-25-25 31,0 0-15,0-25-1,0 0-15,0 0 16,25 1-16,0-1 16,0-25-16,0 0 15,25 25-15,0-50 0,0 26 16,0-1-16,25-25 0,0 0 15,-1 1-15,1 24 16,25-25-16,24 25 0,-24 1 16,25-1-16,-1 25 15,1 0-15,-25 0 0,24 0 16,1 25-16,-25-25 0,-1 25 16,1 0-16,-25 0 15,25 0-15,-26 0 0,26 0 16,-50 0-16,25 0 15,-25 0-15,0 0 0,-1 0 16,-48 0 15,24-25-15,0 1 0,0-1-16,0 0 15,0 0-15,0 0 0,24 0 16,1-25-16,25 0 15,-25 25-15,50-24 0,-25-1 16,24 25-16,1-25 16,0 25-16,-1 0 0,26 0 15,-25 25-15,24-24 0,-24 24 16,0 0-16,-25 0 16,24 0-16,-24 0 0,0 24 15,0 1-15,-1-25 16,1 25-16,-25 0 0,0 0 15,25 0-15,-25 0 0,0-25 16,-25 25-16,0 0 16,25-25-16,-25-25 31,0 0-15,24 0-1,1 0 1,0 25-16,0-25 0,25 25 15,25-25-15,-26 25 16,26 0-16,0 0 0,0 0 16,-1 0-16,1 25 0,0 0 15,-1 0-15,26 0 16,-25 25-16,-1-1 0,1 1 16,0 25-16,24-25 15,-24 25-15,0-1 0,0-24 16,-26 25-16,26-25 0,-50-1 15,25 1-15,-25 0 16,-25-25-16,0 25 0,0-25 16,-25-1-16,25 1 15,-25-25-15,0 25 0,0-25 16,25 25-16,25-25 31,0 25-15,25-25-16,-25 0 15,24 25-15,26 0 0,-25 0 16,50 0-16,-26 0 0,1 24 16,25 1-16,-26 0 15,26 0-15,-25 0 0,-1-1 16,1 1-16,-25 0 16,-25 0-16,0 0 0,-1-25 15,-24 24-15,0-24 0,-24 25 16,-1-25-16,0 25 15,0-25-15,0 0 0,0-1 16,0 1-16,25 0 0,-25 0 16,25 0-1,0 0-15,25-25 16,-25 25 0,25-25-16,0 25 0,25-25 15,0 25-15,-1 0 0,1-1 16,0 1-16,0 25 15,0-25-15,-1 25 0,1 0 16,-25-1-16,0-24 16,-25 25-16,0 0 0,0-25 15,0 25-15,0-25 0,-25 24 16,0-24-16,25 25 16,-25-25-16,0 0 0,0 25 15,1-25-15,-1 0 16,25 24-16,-25-24 0,0 0 15,25 25-15,-25-25 0,25 0 16,-25 0-16,25 0 16,0-1-16,-25 1 0,25 0 15,0 0-15,0 0 16,-25-25-16,25 25 0,0 0 16,-25-25-1,25 25-15,-25 0 16,1-25-16,24 25 15,-25-1-15,0-24 16,0 0-16,0 25 0,-25-25 16,25 0-16,-25 0 0,1 0 15,24-25-15,-25 25 16,0-24-16,0-1 0,1 0 16,-1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8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0,'0'-25'31,"25"25"-16,0 0 1,0 0-16,25 0 0,-25 0 16,0 0-16,-1 0 15,26 0-15,-25 0 0,0 0 16,0 0-16,0-25 0,0 25 16,-50 0-1</inkml:trace>
  <inkml:trace contextRef="#ctx0" brushRef="#br0" timeOffset="281">548 203 0,'-25'0'16,"50"0"0,0 0-1,0 0-15,0 0 16,25 0-16,-26 0 16,1 0-16,0 0 0,0 0 15,0 0-15,0 0 16</inkml:trace>
  <inkml:trace contextRef="#ctx0" brushRef="#br0" timeOffset="666">1121 78 0,'-25'0'15,"25"25"1,0 0 0,0 0-16,0 0 15,25 0 1,-25 24-16,0-24 0,0 25 16,25-25-16,-25 25 15,0 0-15,0-26 0,0 26 16,25-25-16,-25 0 0,0 0 15,0 0-15</inkml:trace>
  <inkml:trace contextRef="#ctx0" brushRef="#br0" timeOffset="941">1196 277 0,'0'-25'0,"-25"0"16,25 1-16,-25-1 15,25 0-15,0 0 16,25 25-16,0 0 16,-1 0-1,1 0-15,0 0 0,0 0 16,25 25-16,-25-25 0,0 25 16,-25 0-16,25-1 15,-25 1-15,0 0 0,0 0 16,0 0-16,-25-25 15,0 25-15,0-25 0,0 25 16,0-25-16,-25 0 16,25 0-16,1 0 0,-1-25 15</inkml:trace>
  <inkml:trace contextRef="#ctx0" brushRef="#br0" timeOffset="1307">1569 178 0,'-25'0'0,"0"-25"15,50 25 17,0 25-17,0-25 1,0 25-16,0-1 0,0-24 15,0 25-15,-25 0 16,24 0-16,-24 0 16,-24-25-16,-1 25 15,0-25 1,0 0-16,25-25 16,0 0-1,0 0-15,25 0 0,0 0 16,0 1-16,-1 24 0,1-25 15,0 0-15,25 0 16,-25 25-16,0 0 16</inkml:trace>
  <inkml:trace contextRef="#ctx0" brushRef="#br0" timeOffset="1681">2117 178 0,'0'-25'16,"-25"25"-1,25-25-15,-25 25 16,0 0-16,0 0 0,0 0 16,0 25-16,1 0 15,-1-25-15,25 25 16,0-1-16,0 1 15,0 0-15,0 0 16,25 0-16,-1-25 16,1 25-16,0-25 15,25 0-15,-25 0 0,0-25 16,0 25-16,0-25 16,-25 0-16,25 25 0,-25-25 15,0 0-15,-25 1 16,25-1-16,-25 25 0,0-25 15,0 25-15,0 0 16,0 0-16,0 0 16</inkml:trace>
  <inkml:trace contextRef="#ctx0" brushRef="#br0" timeOffset="2171">2540 252 0,'0'-25'0,"-25"25"15,25-24 1,-25 24-16,25-25 0,-24 25 16,-1 0-1,0 0 1,0 0-16,0 25 15,0-25 1,0 24-16,25 1 0,-25 0 16,25 0-16,0 0 15,0 0 1,25-25-16,0 25 0,0-25 16,0 0-16,25 0 15,-25-25-15,-1 25 0,1 0 16,0-25-16,0 0 0,0 0 15,0-25 1,-25 26-16,0-1 0,-25 0 16,25 0-16,-25-25 0,25 25 15,-25 0-15,25 0 16,-25 25-16,25 25 16,0 0-1,0 0-15,0 25 0,0-25 16,0 25-16,0-26 0,25 26 15,-25-25-15,0 0 16,0 25-16,0-25 0</inkml:trace>
  <inkml:trace contextRef="#ctx0" brushRef="#br0" timeOffset="2556">2789 252 0,'-25'-25'0,"0"25"15,25 25 17,0 0-32,25 0 15,0 0 1,-25 0-16,25 0 0,0 0 15,-25 0-15,25 0 0,0-25 16,-25 24 0,25-24-16,0-24 15,0 24-15,-25-25 0,24 0 16,-24 0-16,0 0 16,0-25-16,0 25 0,0 0 15,0 0-15,0 1 16,-24 24-16,-1 0 15,25 24 1,0 1 0,0 0-16</inkml:trace>
  <inkml:trace contextRef="#ctx0" brushRef="#br0" timeOffset="2868">3337 252 0,'0'-25'0,"-25"25"15,0-24 1,0 24 0,25-25-16,-25 25 15,1 0 1,24 25-16,-25-25 0,25 24 15,-25-24-15,25 25 16,0 0-16,0 0 16,25 0-16,-25 0 0,25 0 15,-1 0 1,1-25-16,0 0 0,0 0 16,0 0-16,0 0 15,0-25-15</inkml:trace>
  <inkml:trace contextRef="#ctx0" brushRef="#br0" timeOffset="3078">3586 128 0,'0'-25'0,"0"0"15,-25 0-15,0 25 32,25 25-17,0 0-15,0 0 0,0 0 16,0 0-16,0 24 15,0-24-15,0 25 0,25-25 16,-25 0-16,25 25 0,-25-25 16,0 0-16,25-1 15,0-24-15</inkml:trace>
  <inkml:trace contextRef="#ctx0" brushRef="#br0" timeOffset="3431">3561 327 0,'0'-25'0,"-25"25"0,0-25 16,0 25 0,25-25-16,25 25 15,0 0-15,0 0 16,0 0-16,0-25 16,0 25-16,0 0 0,0 0 15,0 0-15,0 0 16,-1 0-16,1 0 15,-25-24 17,25 24-17,0 24 32,-25 1-47,25 0 16,-25 0-16,0 0 0,25 0 15,-25 0-15,25 0 16,-25 0-16,0 0 16</inkml:trace>
  <inkml:trace contextRef="#ctx0" brushRef="#br0" timeOffset="3600">3860 53 0,'-25'-25'0,"25"0"16,-25 25-16,50 0 31</inkml:trace>
  <inkml:trace contextRef="#ctx0" brushRef="#br0" timeOffset="4441">4059 128 0,'-25'0'15,"25"25"1,-25-25-1,25 25-15,-24 0 16,24-1-16,0 1 16,0 0-16,0 0 15,24 25-15,-24-25 0,25 0 16,0 0 0,0 0-16,0-25 0,0 0 15,0 0-15,0 0 16,-25-25-16,25 0 15,-25 0-15,0 0 0,0 0 16,0 0-16,0 0 16,-25 0-16,25 0 0,-25 1 15,0 24-15,0-25 0,0 25 16,0 0 0,25 25 15,0-1-31,25-24 15,-25 25-15,25-25 16,0 0 0,0-25-1,0 25 1,-25-24-16,25 24 16,-25-25-16,25 0 15,-1 25 16,1 0-31,0 25 16,0 0 0,0-1-1,0 1-15,-25 0 0,0 0 16,25 0-16,-25 0 0,0 0 16,0 0-1,0 0-15,0-50 47,0 0-47,0 0 16,0 0-16,25 0 15,-25 0-15,0 0 0,25 0 16,-25 1-16,25 24 0,-25-25 16,24 25-16,1 0 15,0 0-15,-25 25 16,25-25-16,-25 24 0,25 1 15,-25 0-15,25 0 16,-25 25-16,25-25 0,-25 0 16,0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16.2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25 270 0,'-25'0'32,"25"-24"14,25-1-14,0 25-32,0-25 15,0 25-15,0 0 16,0 0 0,0 0-16,-1 0 15,-24 25 1,25 0-16,-25-1 0,0 1 15,25 0-15,-25 0 16,0 0-16,0 0 16,-25-25-1,0 0 1,25 25-16,-24-25 0,-1 0 16,0 0-1,25-25 1,25 25-1,0-25-15,-1 25 16,26 0-16,-25 0 16,0 0-16,25 0 0,-25 0 15,0 25-15,0-25 16,-1 25-16,1 0 0,-25 0 16,0 0-16,0-1 15,-25 1 1,1-25-16,-1 25 0,0-25 15,0 25-15,-25-25 16,25 0-16,-25 0 0,25 0 16,1 0-16,-1-25 15,0 25-15,0-25 0,0 25 16,25-25-16,-25 25 0,25-24 16,25-1-1</inkml:trace>
  <inkml:trace contextRef="#ctx0" brushRef="#br0" timeOffset="377">548 121 0,'-25'0'0,"25"-25"15,0 50 17,25-25-32,0 25 0,0 0 15,0 0-15,-25 0 16,25 24-16,0 1 15,-1-25-15,1 25 0,-25 0 16,25-25-16,-25 24 16,25-24-16,-25 0 0,-25 0 15,25 0-15,-25-25 16,0 25-16,1-25 16,-1 0-16,0 0 0,0 0 15,0 0-15</inkml:trace>
  <inkml:trace contextRef="#ctx0" brushRef="#br0" timeOffset="1039">1519 246 0,'0'-25'16,"25"25"-1,-25-25 1,-25 25-1,0 0-15,0 0 16,1 0-16,-1 25 16,0-25-16,-25 25 0,25-1 15,0-24-15,0 25 0,25 0 16,-25 0-16,25 0 16,0 0-16,25 0 0,0 0 15,0 0-15,0 0 0,25-25 16,0 24-16,-26-24 15,26 0-15,0 0 0,0 0 16</inkml:trace>
  <inkml:trace contextRef="#ctx0" brushRef="#br0" timeOffset="1674">2167 395 0,'0'-25'15,"0"0"1,0 0-1,-25 0 1,0 25 0,25-25-16,-25 25 0,0 0 15,0 0 1,0 0 0,0 25-1,0-25-15,25 25 0,-24-25 16,24 25-16,-25 0 0,25 0 15,0 0 1,25 0 0,-1-25-16,1 0 0,0 0 15,0 0-15,0 0 16,25 0-16,-25-25 0,0 25 16,-25-25-1,25 0-15,-25 0 16,0 0-16,0 0 0,0 0 15,0-24-15,0 24 16,0-25-16,0 25 0,0-25 16,0 25-16,0 0 15,0 50 1,24 0 0,-24 0-16,0 0 15,0 25-15,0-25 0,0 25 16,0-1-16,0 1 15,0 0-15,0 0 0,0-25 16,-24 24-16,24-24 0</inkml:trace>
  <inkml:trace contextRef="#ctx0" brushRef="#br0" timeOffset="2087">2715 345 0,'0'-25'15,"0"0"-15,-25 25 16,25-25 0,-25 25-16,0 0 15,0 0 1,0 0-16,0 0 0,0 0 15,0 25-15,0-25 0,1 25 16,-1-25-16,0 0 16,0 25-16,25 0 15,25-25 1,0 25-16,0-25 0,24 25 16,-24-25-16,25 0 0,0 25 15,-25-25-15,0 0 16,0 0-16,-1 25 0,1-25 15,-25 25 1,-25-25-16,1 24 16,-1-24-16,0 0 0,-25 25 15,25-25-15,0 0 16,-25 0-16</inkml:trace>
  <inkml:trace contextRef="#ctx0" brushRef="#br0" timeOffset="2785">3736 370 0,'24'0'16,"-24"-25"-1,25 25-15,-25-25 0,0 0 16,0 0 15,-25 25-31,1-24 16,-1 24 0,-25 0-16,25 0 0,0 0 15,0 0-15,0 0 0,0 24 16,0-24-16,25 25 15,-25-25-15,25 25 0,0 0 16,0 0-16,0 0 16,25 0-16,0 0 0,0 0 15,25-25-15,-25 25 16,0-25-16,0 0 16,0-25-16,0 0 0,24 25 15,-24-50-15,0 25 16,0 0-16,0-25 0,0 25 15,-25-24-15,0-1 0,25 25 16,-25-25-16,0 25 16,0 0-16,0 0 0,-25 25 31,25 25-31,0 0 0,0 0 16,0 25-16,0-25 0,25 25 15,-25-1-15,25-24 16,-25 25-16,25 0 0,-25-25 15,0 0-15,24 0 16</inkml:trace>
  <inkml:trace contextRef="#ctx0" brushRef="#br0" timeOffset="3204">4258 345 0,'-24'0'16,"-1"0"-16,50 0 47,-1 0-31,1 0-1,0 0-15,0 0 16,0 0-16,0 0 15,0-25-15,-25 0 16,0 0 0,0 1-1,-25-1-15,0 25 0,0 0 16,0-25-16,0 25 16,0 0-16,1 25 0,-1-25 15,0 25-15,25-1 0,-25 1 16,25 0-16,0 25 15,25-25-15,0 0 0,0 0 16,-1 0-16,1-25 16,25 25-16,-25-25 0,0 0 15,25 0-15,-25 0 0</inkml:trace>
  <inkml:trace contextRef="#ctx0" brushRef="#br0" timeOffset="3691">4607 21 0,'0'-24'16,"0"48"15,0 1-31,0 0 16,0 25-16,0 0 0,0 0 15,0-1-15,0 1 16,0 25-16,0-25 0,0 0 15,0-1-15,0 26 0,0-50 16,0 25-16,25 0 16,-25-25-16,0-1 0,0 1 15,25-25-15,-25 25 16,0-50 0,-25 25-16,25-25 0,0 1 15,-25-1-15,25-25 16,0 0-16,0 25 0,-25-25 15,25 25-15,0-24 16,0 24-16,0 0 0,0 0 16,25 0-16,0 25 0,-25-25 15,25 25-15,0 0 16,0 0-16,0 0 0,-1 0 16,1 25-16,0-25 0,-25 25 15,25 0 1,-25 0-16,-25-25 15,0 25 1,0-25-16,1 0 0,-1 0 16,0 0-16,0-25 15</inkml:trace>
  <inkml:trace contextRef="#ctx0" brushRef="#br0" timeOffset="3935">4906 96 0,'25'25'63,"-25"0"-63,0 0 15,25 25-15,-25-25 0,0 24 16,25 1-16,-25-25 15,0 25-15,25-25 0,-25 25 16,0-26-16,0 1 0</inkml:trace>
  <inkml:trace contextRef="#ctx0" brushRef="#br0" timeOffset="4361">5354 295 0,'-25'0'0,"25"-25"16,-25 25-16,25-24 16,-25 24-16,1 0 31,24 24-16,-25-24-15,25 25 16,0 0-16,-25 0 16,25 0-16,0 0 0,0 0 15,0 0-15,25-25 16,-25 25-16,25-25 0,-1 0 16,1 0-16,0 0 15,0 0-15,0-25 16,0 25-16,0-25 0,-25 0 15,0 0 1,0 0-16,0 0 0,-25 0 16,0 25-1,25-25-15,-25 25 16,0 0 0</inkml:trace>
  <inkml:trace contextRef="#ctx0" brushRef="#br0" timeOffset="4930">5578 221 0,'-25'-25'0,"25"50"47,0 0-32,0-1 1,25 1-16,0 0 16,-25 0-16,25 0 15,-25 0-15,0 0 0,25-25 16,0 25 0,0-25-16,-25-25 15,25 25-15,-25-25 0,25 0 16,-1 25-16,-24-25 15,25-25-15,-25 25 0,25 1 16,-25-1-16,25 0 16,-25 50-1,0 0 1,0 24-16,0-24 16,0 25-16,0 0 0,0 0 15,25 24-15,0-24 0,-25-25 16,25 25-16,-25 0 15,25-25-15,-25 0 0,0-1 16,-25 1-16,0-25 16,-25 0-16,25 0 0,-25 0 15,1-25-15,-1 25 16,0-24-16,25-1 0,-25-25 16,25 25-16,25 0 0,0-25 15,0 25-15,0 0 16,25 25-16,0-25 0,25 1 15,-25 24-15,0 0 0,0 0 16,0-25-16,0 25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4.3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25 298 0,'-25'0'16,"25"25"15,25-25-15,0 0-1,0 0 1,0 0-16,0 0 15,0 0-15,-1 0 16,1 0-16,0 0 0,0 0 16,-25-25-16,25 25 0</inkml:trace>
  <inkml:trace contextRef="#ctx0" brushRef="#br0" timeOffset="281">448 323 0,'0'25'31,"25"-25"-31,0 0 15,0 0 1,0 0-16,0 0 16,0 0-16,0 0 15</inkml:trace>
  <inkml:trace contextRef="#ctx0" brushRef="#br0" timeOffset="720">971 49 0,'-25'-24'0,"25"-1"15,-24 25 1,24 25 31,0-1-47,0 1 15,0 0-15,0 0 0,-25 0 16,25 25-16,0-25 16,0 25-16,0-26 0,0 26 15,0 0-15,0-25 16,25 0-16,-1 0 0,1 0 16,0 0-16,0-1 0,25-24 15,-25 0-15,0 0 16,25 0-16,-26 0 0,1 0 15,0-24-15,-25-1 16</inkml:trace>
  <inkml:trace contextRef="#ctx0" brushRef="#br0" timeOffset="887">897 274 0,'-25'0'16,"50"0"15,0 0-15,-1 0-16,1 0 15,25 0-15,-25 0 0</inkml:trace>
  <inkml:trace contextRef="#ctx0" brushRef="#br0" timeOffset="1241">1370 249 0,'0'25'79,"0"-1"-64,-25 1-15,25 0 16,0 0-16,0 0 15,0 0-15,25-25 16,0 25-16,0-25 16,-1 0-16,1 0 0,0 0 15,0 0-15,0-25 0,-25 0 16,25 25-16,-25-25 16,0 0-16,0 0 0,-25 0 15,0 1-15,0-1 16,0 25-16,0-25 15,1 25-15,-1 0 0,0 0 16,0 25-16,0-25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6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50 0,'0'-25'16,"0"0"0,0 50-1,0 0 1,0 0-16,-25 24 15,25-24-15,0 25 16,0-25-16,0 25 0,0-25 16,0 24-16,0-24 15,0 0-15,0 25 0,0-25 16,0 0-16,25-25 16,-25-25 15,25 0-31,0 0 15,0 0-15,-25 0 16,25 0-16,-1 1 16,1-1-16,0 0 0,0 25 15,0 0-15,0 0 0,0 0 16,0 0-16,0 25 16,0 0-16,-1-25 0,1 24 15,-25 1-15,25 25 0,-25-25 16,25 0-16,-25 0 15,0 0 1</inkml:trace>
  <inkml:trace contextRef="#ctx0" brushRef="#br0" timeOffset="539">859 324 0,'25'0'0,"-25"-25"16,24 25-16,1 0 0,-25-25 16,0 0-1,-25 25 1,1-25-16,-1 25 15,0-25-15,0 25 16,0 0-16,0 0 0,0 0 16,0 0-16,0 25 0,0 0 15,1 0 1,24 0-16,-25 0 0,25 24 16,0-24-16,0 0 15,0 0-15,25-25 0,-25 25 16,24 0-16,1-25 0,0 0 15,0 0 1,0-25-16,0 25 0,-25-25 16,25 0-16,0 0 0,-25 0 15,0 0 1,25 1-16,-25-1 0,0 0 16,0 50 15,25-25-31,-25 25 15,0-1-15,24 1 16,-24 0-16,25 0 0,-25 0 16,25 0-16,-25 0 15</inkml:trace>
  <inkml:trace contextRef="#ctx0" brushRef="#br0" timeOffset="964">1108 224 0,'-25'-25'15,"25"50"48,25-25-63,-25 25 15,0 0-15,0 0 0,0 0 16,0-1-16,25 1 16,-25 0-16,0 0 0,0 0 15,0-50 17,25 25-17,-25-25-15,0 0 0,24 0 16,-24 1-16,25-1 15,0 0-15,0 25 16,0 0-16,0 0 16,0 25-16,0 0 15,-25 24-15,25-24 16,-25 0-16,25 25 0,-25-25 16,0 0-16,0 0 0,24-25 15,-24 25-15</inkml:trace>
  <inkml:trace contextRef="#ctx0" brushRef="#br0" timeOffset="1896">1830 324 0,'0'-25'15,"-25"25"1,25-25 0,-25 25-16,25-25 15,-25 25-15,0-25 0,0 0 16,0 25-1,1 0-15,-1 0 16,0 0-16,0 25 16,0 0-16,0-25 15,25 25-15,-25 0 0,0 0 16,25-1-16,0 1 0,0 0 16,25 0-1,0 0-15,0-25 16,0 0-16,0 25 15,0-25-15,0 0 0,-1-25 16,1 25-16,0-25 16,-25 0-16,0 0 15,0 0-15,0-24 0,0 24 16,0-25-16,0 25 16,-25-25-16,25 25 0,0-24 15,0 24-15,0 0 0,0 0 16,0 50 15,0 0-15,0 0-16,25-1 15,-25 1-15,0 0 0,25 0 16,-25 0-16,25 0 16,-25 0-16,0 0 0,25-25 15,-25 25-15,0 0 31,25-25-31,-25 24 79,0 1-64,25 0 1,0 0-16,0 0 15,-1 0 1,1 0 0,-25 0-16,25-25 0,-25 25 15,25-25 1,-25-25 0,25 25-1,0-25 1,0 25-1,-25-25 1,-25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0 0,'0'25'16,"-25"-25"-1,25 25 17,0 0-17,0 0 16,0 0-31,0 0 16,0 0-16,0 0 16,0 0-16,25-1 0,-25 1 15,0 0-15,0 0 16,0 25-16,25-25 0,-25 0 16,0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0,'0'-25'16,"25"25"15,-25 25-31,0 0 16,25-25-16,-25 24 0,0 1 15,0 0 1,0 0-16,25 25 0,-25-25 16,0 0-16,0 0 15,0 0-15,0 24 0,0-24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0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0,'0'25'0,"0"0"16,0 0-16,0 0 15,0 0-15,0 0 16,25 24-16,-25-24 16,0 25-16,25-25 0,-25 25 15,0 0-15,25-1 16,-25 1-16,25-25 0,0 25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1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0,'0'25'0,"0"0"0,0 0 16,0 0-16,0 0 0,0 0 15,0 0 1,24-25-16,-24 24 0,0 1 15,0 0-15,0 25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0 0,'0'25'0,"0"0"0,0 0 16,0 0-16,0-1 0,0 1 16,0 0-16,0 0 15,0 0-15,0 0 0,0 0 16,0 0-16,0 0 0,0 0 16,0-1-16,0 1 15,0 0-15,0 0 0,0 0 16,0 0-16,0 0 0,0 0 15,0 0-15,0 25 16,0-26-16,0 1 0,0 0 16,0 0-16,25 25 15,-25-25-15,0 0 0,25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0,'0'25'0,"0"-1"16,0 1-16,0 0 15,0 0-15,0 0 16,0 0-16,0 0 16,0 0-16,0 0 0,0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6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0 174 0,'0'-25'0,"0"1"16,0-1-1,0 50 1,0-1 0,25 26-1,-25 0-15,0 0 0,0 0 16,25 24-16,-25 1 16,25 0-16,-25-25 0,25 24 15,-25-24-15,25 0 0,0-25 16,-25 0-16,25 0 15</inkml:trace>
  <inkml:trace contextRef="#ctx0" brushRef="#br0" timeOffset="402">150 598 0,'-25'-25'0,"25"0"16,0 0-16,-25 25 0,25-25 15,25 25 1,0 0-1,25-25-15,-25 25 16,24 0-16,1 0 0,0 0 16,25 0-16,-25 0 0,24-25 15,-24 25-15,0 0 0,0 0 16,-25-25-16,-1 25 16,1 0-16,-25-25 0,0 1 15,0-1 1,-25 0-16,1 0 15,-1 0 1,25 0-16,-25 0 16,25 50-1,0 0 1,0 0-16,0 25 0,25-1 16,-25 1-16,0 0 15,0 0-15,0 0 0,25-1 16,-25-24-16,0 25 0,0-25 15,0 0-15,0 0 16,0 0-16</inkml:trace>
  <inkml:trace contextRef="#ctx0" brushRef="#br0" timeOffset="847">1046 374 0,'25'-25'0,"0"-25"15,-25 25-15,0 0 0,25 25 16,-25 25 0,0 0-1,0 25-15,0-25 0,-25 24 16,25 1-16,0 0 0,0 0 16,0 0-16,-25-1 15,25-24-15,0 25 0,0-25 16,-25 0-16,25 0 15,-25-25 1,25-25-16,0 0 16,0 0-16,0-25 15,25 0-15,-25 1 0,25-26 16,-25 0-16,25 1 16,0-1-16,0 0 0,0 25 15,0 25-15,-25 1 0,25-1 16,0 25-16,24 0 15,-24 25-15,0 24 0,0-24 16,0 25-16,25 0 16,-25 25-16,0-26 0,0 1 15,-25 25-15,24-25 0,-24-1 16,25 1-16,-25-25 16,0 0-16,-25 0 0,25 0 15,-24-25-15</inkml:trace>
  <inkml:trace contextRef="#ctx0" brushRef="#br0" timeOffset="1009">1221 573 0,'0'-25'0,"-25"0"16,25 0-16,25 25 31,0 0-31,-1 0 0,1 0 16,25 0-16,0 0 0,0 0 15,0-25-15,24 25 16</inkml:trace>
  <inkml:trace contextRef="#ctx0" brushRef="#br0" timeOffset="1223">1943 299 0,'0'-25'16,"-25"25"-16,25-25 15,0 50 1,0 0 0,0 0-16,0 0 0,-25 0 15,25 24-15,-25 1 16,25 0-16,-25 0 0,25 0 16,0-26-16,-25 26 15,25-25-15</inkml:trace>
  <inkml:trace contextRef="#ctx0" brushRef="#br0" timeOffset="1436">1818 374 0,'25'-50'0,"-25"25"0,0 0 16,0 0-16,25 25 15,-25 25-15,25 0 16,0 0-16,0 25 15,25-1-15,-25 1 0,24 25 16,-24-25-16,25-1 0,-25-24 16,25 25-16,-25-25 15,0 0-15,-1-25 16</inkml:trace>
  <inkml:trace contextRef="#ctx0" brushRef="#br0" timeOffset="1632">2291 349 0,'-24'-50'0,"24"25"16,0-25-16,-25 75 31,25 0-31,0 25 16,0-25-16,0 49 16,0-24-16,0 0 0,0 0 15,0 0-15,-25-1 16,25-24-16,0 25 0,0-25 15,0 0-15</inkml:trace>
  <inkml:trace contextRef="#ctx0" brushRef="#br0" timeOffset="2064">2640 324 0,'-25'0'32,"25"25"-17,0 0-15,0-1 16,0 1-16,0 25 0,0-25 16,0 25-16,-25-25 15,25 25-15,0-26 0,0 1 16,-25 0-16,25 0 15,0-50 1,0-25 0,0 26-1,25-26-15,-25 0 0,25 0 16,0 0-16,0 1 0,0-1 16,0 0-16,25 0 15,-25 25-15,24 25 0,-24 0 16,0 25-16,0 0 15,25 0-15,-50 25 0,25 0 16,0 24-16,0-24 0,-25 0 16,24 0-16,-24-1 15,0 1-15,0-25 0,0 25 16,-24-50-16</inkml:trace>
  <inkml:trace contextRef="#ctx0" brushRef="#br0" timeOffset="2226">2690 548 0,'0'-25'0,"0"0"16,25 25-1,0-25-15,0 25 16,0 0-16,24 0 16,1 0-16,-25 0 0,25 0 15,0 25-15,-1-25 0</inkml:trace>
  <inkml:trace contextRef="#ctx0" brushRef="#br0" timeOffset="2576">3786 249 0,'0'-25'0,"-25"0"16,0 0-16,0 0 0,0 25 16,0 0-16,-25 0 0,25 0 15,0 25-15,1 0 16,-1 0-16,0 25 0,0 0 15,0 0-15,25 24 16,0-24-16,0 0 0,25 25 16,0-26-16,0-24 0,24 25 15,1-25-15,0 0 16,0 0-16,0-25 0,24 0 16</inkml:trace>
  <inkml:trace contextRef="#ctx0" brushRef="#br0" timeOffset="2803">4060 199 0,'-25'0'0,"0"0"16,25 25 15,0 0-31,0 25 16,25-25-16,-25 25 15,25-1-15,-25 26 0,0-25 16,0 0-16,0-1 0,0 1 16,0-25-16,0 0 15,0 0-15,0 0 0</inkml:trace>
  <inkml:trace contextRef="#ctx0" brushRef="#br0" timeOffset="3175">4333 498 0,'0'-25'0,"-24"25"15,24 25 1,0 0 0,0 0-16,0 0 0,24 25 15,-24-26 1,0 1-16,25 0 0,-25 0 15,25 0-15,-25 25 0,25-50 16,-25 25-16,25 0 16,0-25-16,0 0 15,0 0-15,0-25 0,0 0 16,-1 0-16,-24 0 16,25-25-16,0 0 0,-25 26 15,0-26-15,-25 25 16,0-25-16,1 25 0,-1 25 15,0-25-15,0 25 0,0 0 16,0 25-16,0 0 16,0-25-16,25 25 15,0 0-15</inkml:trace>
  <inkml:trace contextRef="#ctx0" brushRef="#br0" timeOffset="3534">4807 448 0,'0'-25'15,"-25"25"1,25 25 0,-25 0-1,25 0-15,0 0 16,0 0-16,0 25 0,25-25 15,-25 24-15,25-24 16,-25 0-16,24 0 0,1 0 16,-25 0-16,25-25 15,0 0-15,0 0 0,0 0 16,0-25-16,0 0 0,0 0 16,0 0-16,-1 0 15,-24-24-15,0 24 0,0-25 16,0 25-16,0-25 15,0 25-15,-24 25 0,24-25 16,-25 25-16</inkml:trace>
  <inkml:trace contextRef="#ctx0" brushRef="#br0" timeOffset="4068">5404 548 0,'25'0'0,"0"0"16,-25-25 0,0 0-1,0 0-15,-25 25 16,25-25-16,-25 25 16,0 0-16,0 0 0,1 25 15,-1 0-15,0 0 0,0-25 16,0 50-16,25-25 15,-25 0-15,25-1 0,0 1 16,0 0-16,25 0 16,0 0-16,0-25 0,0 25 15,0-25-15,-1 0 0,26 0 16,-25 0-16,25 0 16,-25-25-16,25 0 0,-25 0 15,-1 0-15,1-24 16,0-1-16,-25 0 0,25 0 15,-25-25-15,0 1 0,-25-1 16,25 25-16,-25-24 16,25 24-16,-25 0 0,25 25 15,-24 25-15,-1 0 16,25 25-16,-25 25 16,25-25-16,-25 49 0,25-24 15,-25 0-15,25 25 16,-25-1-16,25-24 0,0 25 15,0-25-15,0 24 16,0-24-16,25 0 0,-25 25 16,0-50-16,25 24 0,-25 1 15,0-25-15,25 0 16,-25 0-16</inkml:trace>
  <inkml:trace contextRef="#ctx0" brushRef="#br0" timeOffset="5051">3163 1295 0,'25'0'0,"0"-25"15,-25 0 17,-25 25-17,0-25 1,0 25-16,0 0 0,-25 0 16,1 0-16,-1 0 0,0 0 15,0 0-15,-24 0 0,24 0 16,-25 0-16,0 0 15,25 0-15,-24 0 0,24 0 16,0 25-16,0-25 16,25 25-16,1-25 0,-1 25 15,0 0-15,0 0 0,25 0 16,-25 0-16,25-1 16,0 26-16,25-25 0,0 0 15,0 0-15,0 0 16,24 0-16,26 0 0,0 0 15,24-25-15,1 0 0,0 0 16,24 0-16,-24 0 16,24-25-16,-24 0 0,24 0 15,-49 0-15,25 0 16,-51 0-16,1-25 0,0 25 16,-25 1-16,-25-1 0,0 0 15,0 0-15,-50 0 16,25 0-16,-49 25 0,24 0 15,-25-25-15,0 25 0,1 0 16,-1 0-16,0 0 16,25 0-16,1 0 0,-1 0 15,0 0-15</inkml:trace>
  <inkml:trace contextRef="#ctx0" brushRef="#br0" timeOffset="5513">2291 1395 0,'-24'0'47,"24"24"-32,0 1-15,-25 0 16,25 0-16,-25 25 0,25 0 16,0 0-16,-25 24 15,25 1-15,-25 0 0,25-1 16,0 1-16,-25 25 15,25-26-15,0 1 0,-25 25 16,25-26-16,0 1 0,0-25 16,0 25-16,0-26 15,0 1-15,0 0 0,-25 0 16,25-25-16,0 25 16,0-26-16,0 1 0,0 0 15,0 0-15,25-25 16,0-25 15</inkml:trace>
  <inkml:trace contextRef="#ctx0" brushRef="#br0" timeOffset="6070">3537 1718 0,'24'0'0,"-24"25"63,0 0-63,0 0 15,0 0 1,0 0-16,0 0 0,0 24 16,0 1-16,0 0 15,0 0-15,0 0 0,0 24 16,0 1-16,0 0 0,0 0 16,0-26-16,0 26 15,0 0-15,0-1 0,0-24 16,0 25-16,0-25 15,0 0-15,0-1 0,0 1 16,0 0-16,0-25 0,0 25 16,0-25-16,0-1 15,0 1-15</inkml:trace>
  <inkml:trace contextRef="#ctx0" brushRef="#br0" timeOffset="6484">2167 2938 0,'-25'0'0,"0"0"0,0 0 16,50 0 15,25 0-15,0 25-16,0-25 0,24 0 15,26 0-15,-1 0 16,26 25-16,0-25 0,24 0 16,-25 0-16,1 25 0,-1-25 15,1 0-15,-50 0 16,-1 0-16,-24 25 0,0-25 16,-25 0-16,-50 0 15,0-25 1,0 25-16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4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0 0,'0'25'0,"-25"-25"0,25 25 16,-25-25-16,25 24 0,0 1 15,-25-25 1,25 25-16,0 0 0,0 0 15,0 0 1,0 0-16,0 0 0,0 0 16,0 0-16,0-1 15,0 1-15,0 25 16,0-25-16,0 0 0,25 25 16,-25-25-16,0 25 15,0-26-15,0 26 0,0 0 16,0-25-16,0 25 0,0 0 15,0-1-15,0-24 16,0 25-16,0-25 0,0 25 16,0 0-16,-25-26 15,25 26-15,0-25 0,0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6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27 473 0,'-25'0'15,"25"-25"-15,25 50 47,-25 0-31,25 0-1,-25-1-15,0 1 0,0 0 16,0 0 0,0 0-16,0 0 15,0 0 1,0-50-1,-25 0-15,25 0 16,0-25-16,0 25 16,-25-24-16,25-1 15,0 0-15,0 0 0,0-24 16,25 24-16,-25 0 16,25 25-16,0 0 0,0 0 15,25 0-15,-25 25 0,25 0 16,-26 0-16,26 25 15,-25-25-15,0 25 0,0 0 16,0 0-16,-25 0 16,25 0-16,-25 0 0,-25 0 15,0-1-15,0 1 16,0 0-16,0-25 16,-25 25-16,26-25 0,-1 25 15,0-25 1,25 25-16,25-25 15,0 0-15,-1 0 16,1 0-16,0 25 16,25-25-16,-25 0 0,25 25 15,-25-25-15,0 25 16,0 0-16,-25 24 16,0-24-16,0 0 0,-25 0 15,-25 0-15,25 0 16,-25-25-16,0 25 0,0-25 15,1 25-15,24-25 16,-25 0-16,25-25 0,0 0 16,25 0-1</inkml:trace>
  <inkml:trace contextRef="#ctx0" brushRef="#br0" timeOffset="395">675 199 0,'25'0'16,"-25"-25"-1,25 25-15,0 0 0,-1-25 16,26 25-16,-25 0 15,25 0-15,-25-25 0,0 25 16,0 0-16,0 0 0,-1 0 16,-48 0-1,-1 0-15,0 0 16,-25 0-16,25 0 16,0 0-16,0 25 0,0-25 15,0 25-15,25 0 16,0 0-16,0 25 15,0-26-15,25 26 0,-25-25 16,25 25-16,0 0 0,-25-25 16,25 24-16,-25-24 15,0 0-15,25 0 0</inkml:trace>
  <inkml:trace contextRef="#ctx0" brushRef="#br0" timeOffset="846">1148 298 0,'0'25'32,"0"0"-17,0 0-15,25 0 16,-25 0-16,0 0 15,0 0-15,25-25 0,-25 25 16,0 0-16,0-1 16,0 1-16,0-50 47,0 1-47,-25-1 0,25 0 15,0 0-15,0-25 16,-25 0-16,25 0 0,0 1 15,25-1-15,-25 0 16,25 0-16,0 0 0,0 25 16,-25 1-16,24 24 15,1 0-15,0 24 0,0 1 16,0 0-16,-25 0 0,25 25 16,-25-25-16,0 0 15,0 25-15,0-25 0,-25-1 16,0 1-16,0-25 0,0 25 15,0-25-15,1 0 16</inkml:trace>
  <inkml:trace contextRef="#ctx0" brushRef="#br0" timeOffset="2298">102 1245 0,'0'-25'31,"0"50"31,0 0-62,0-1 16,0 1-16,0 0 0,0 25 16,0-25-16,0 0 0,0 0 15,0 0-15,0 0 16,0 0-16,-25-25 15,25-25 1,0 0 0,0 0-16,0 0 0,0-25 15,0 0-15,25 25 16,-25-24-16,0-1 0,25 0 16,-25 25-16,25-25 0,0 25 15,0 25 1,0 0-16,-1 0 0,1 0 15,0 25-15,0 0 16,0 0-16,0 25 0,0-25 16,0 25-16,0-26 0,0 26 15,0-25-15,-25 0 16,24 0-16,-24 0 0,0 0 16,25 0-16</inkml:trace>
  <inkml:trace contextRef="#ctx0" brushRef="#br0" timeOffset="3037">152 1394 0,'-25'0'0,"-25"0"0,25 0 16,0 0-16,50 0 31,25-25-31,0 25 15,0 0-15,-1-25 0,26 25 16,0-25-16,0 25 0,-26-25 16,26 1-16,-25 24 15,0-25-15,0 25 0,-26-25 16,-24 0 0,0 0-16,0 0 15,-24 25-15,-1 0 16,25-25-16,-25 0 15,50 50 1,-25 0 0,25 0-1,-25 25-15,24-25 0,-24 0 16,25-1-16,-25 1 16,25 0-16,-25 0 0,0 0 15,0 0-15,0 0 0,0 0 16,25-25-1,-25-25 17,0 0-32,0 0 0,25 0 15,-25 0-15,0 0 0,25 0 16,-25 1-16,25-1 16,0 0-16,0 0 0,0 25 15,-1 0-15,-24 25 16,25 0-16,0 0 0,-25-1 15,25 1-15,0 25 0,-25-25 16,25 0-16,-25 0 16,25-25-16,-25 25 0,25-25 15,0 0-15,0 0 16,-1-25-16,1 0 16,-25 0-16,25 0 0,-25 0 15,25-25-15,-25 26 16,0-26-16,0 0 0,-25 25 15,0 0-15,25-25 16,0 25-16,-25 25 0,25-24 16,-24 24-16,24 24 15,0 1 1,0 0 0</inkml:trace>
  <inkml:trace contextRef="#ctx0" brushRef="#br0" timeOffset="3413">1721 1021 0,'25'0'0,"-25"-25"16,0 0-1,0 0-15,-25 25 16,0 0-16,0 0 15,0 0 1,0 0-16,0 0 0,0 0 16,25 25-16,-25 0 15,25 0-15,0-1 16,25-24-16,-25 25 16,25 0-16,0 0 0,0 0 15,0-25-15,0 25 0,0 0 16,-25 0-16,25-25 15,-25 25-15,0 0 0,0-1 16,-25-24-16,0 25 16,0-25-1,0 0-15,0 0 0,0 0 16,0 0-16,0 0 16,25-25-16</inkml:trace>
  <inkml:trace contextRef="#ctx0" brushRef="#br0" timeOffset="3666">2144 1095 0,'-25'0'0,"0"0"15,25-25 1,25 25-1,0 0 1,25 0-16,-25 0 16,25 0-16,-26-25 0,26 25 15,-25 0-15,0 0 16,0 0-16</inkml:trace>
  <inkml:trace contextRef="#ctx0" brushRef="#br0" timeOffset="4812">2891 846 0,'25'-25'0,"-25"0"16,0 1-16,0-1 15,0 0-15,-25 0 16,0 25-1,0 0-15,0 25 16,0-25-16,1 25 0,-1-25 16,25 25-16,-25-1 15,25 1-15,-25 0 0,25 0 16,0 0-16,25 0 0,0 0 16,-25 0-16,25 0 15,-1 0-15,1-25 0,25 24 16,-25-24-16,0 25 15,0-25-15,0 25 0,-25 0 16,0 0 0,-25 0-1,0 0-15,-25-25 0,25 25 16,-25-25-16,26 0 16,-1 0-16,-25 0 0,25 0 15,25-25-15,-25 25 0</inkml:trace>
  <inkml:trace contextRef="#ctx0" brushRef="#br0" timeOffset="5045">3115 921 0,'0'-25'15,"-25"25"1,25 25-16,0 0 15,25 0-15,-25 0 16,25-25-16,0 25 16,0-1-16,-25 1 0,25 0 15,0 0-15,-25 0 0,25-25 16</inkml:trace>
  <inkml:trace contextRef="#ctx0" brushRef="#br0" timeOffset="5184">3215 722 0,'-25'0'16,"0"0"0</inkml:trace>
  <inkml:trace contextRef="#ctx0" brushRef="#br0" timeOffset="5587">3265 871 0,'25'0'46,"-1"0"-46,-24 25 0,25-25 16,0 25-16,-25 0 0,25 0 16,-25 0-16,0 0 15,0-1-15,0 1 16,-25-25-16,50-25 47,-25 1-47,25 24 15,0-25-15,0 0 0,-25 0 16,25 0-16,0 0 0,0 25 16,-1-25-16,1 25 15,-25 25-15,25-25 16,-25 25-16,0 0 16,0 0-16,0 0 0,25 0 15,-25-1-15,0 1 16,25-25-16,0 0 15</inkml:trace>
  <inkml:trace contextRef="#ctx0" brushRef="#br0" timeOffset="6072">3912 896 0,'25'-25'16,"-25"0"-16,0 0 15,0 0-15,-25 1 16,0-1-1,0 25-15,0 25 16,0-1-16,25 1 16,-24 0-16,24 0 0,0 0 15,-25 0-15,25 0 0,0 0 16,25 0 0,-1 0-16,1-25 15,0 0 1,0-25-16,0 0 15,0 0-15,0 25 16,-25-25-16,25 25 0,-25-25 16,0 50-1,25-25 1,-25 50-16,0-25 0,25 24 16,-25 1-16,24-25 0,-24 25 15,25 0-15,-25 0 16,25-1-16,-25-24 0,0 0 15,-25 0-15,0 0 16,1-25-16,-26 0 0,25 0 16,-25 0-16,25-25 0,0 0 15,0 0-15,0-25 16,25 26-16,0-26 0,0 25 16,0 0-16,25 0 15,0 0-15,-25 0 0,25 0 16,25 0-16</inkml:trace>
  <inkml:trace contextRef="#ctx0" brushRef="#br0" timeOffset="6516">4311 846 0,'0'-25'0,"0"0"16,-25 25 0,0 0-1,25-24-15,-25 24 0,0 0 16,0 0 0,0 24-16,0 1 15,0 0-15,25 0 16,0 0-1,25 0-15,0-25 16,0 0 0,0 0-16,0 0 15,0 0-15,0-25 16,0 25 0,-25-25-16,24 0 15,1 25 1,0 0-1,-25 25 1,25 0 0,-25 0-1,25-25-15</inkml:trace>
  <inkml:trace contextRef="#ctx0" brushRef="#br0" timeOffset="6983">4560 647 0,'-25'0'0,"25"25"31,0 0-31,0 0 16,0 0-16,0 0 15,25-1-15,-25 26 16,24-25-16,-24 0 0,0 25 15,25-25-15,-25 0 16,0 0-16,0-1 0,0 1 16,25 0-16,-25-50 47,-25 0-32,0 1-15,25-1 0,-24 0 16,-1-25-16,0 25 0,25-25 15,0 25-15,0-24 16,0 24-16,25 0 0,0 0 16,-1 0-16,26 0 15,-25 25-15,0 0 0,0 0 16,0 25-16,0-25 0,-25 25 16,0 0-1,0 0-15,-25-25 0,0 25 16,0-1-16,0-24 0,0 25 15,0 0-15,0-25 16,1 0-16</inkml:trace>
  <inkml:trace contextRef="#ctx0" brushRef="#br0" timeOffset="7367">4908 672 0,'0'25'31,"-25"-25"-15,25 25-16,0 0 15,25 0 1,0-25-1,0 0-15,0 0 16,0 0-16,0 0 16,0 0-16,-25-25 15,24 25-15,-24-25 16,-24 0 0,-1 25-16,25-25 0,-25 25 15,0 0-15,0-25 16,0 25-16,0 0 0,0 0 15,0 0-15,25 25 16</inkml:trace>
  <inkml:trace contextRef="#ctx0" brushRef="#br0" timeOffset="7981">5107 647 0,'25'0'0,"-25"-25"16,25 25 0,0 0-1,0 0 1,0 0-16,0 0 0,-25 25 16,25-25-16,0 25 15,-25 0-15,24-25 0,-24 25 16,0 0-16,0 0 15,0-1 1,-24-48 15,24-1-15,0 0-16,0 0 16,0 0-16,24 0 15,-24 0-15,25 25 0,0-25 16,0 0-1,0 25-15,0 0 16,-25 25-16,25-25 16,-25 25-16,25-25 0,-25 25 15,25 0-15,0-25 32,0 0-32,-1 0 15,-24-25-15,25 25 16,0-25-16,0 0 15,-25 0-15,25 25 16,-25-25-16,0 1 16,-25-1-1,0 25-15,25-25 0,-25 25 0,0 0 16,1 25-16,-1-25 16,25 25-16,0-1 0,0 1 15,0 0-15,25 25 0,-1-25 16,1 0-16,0 0 15,25 0-15,-25 0 0,25-25 16,-25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37.5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150 473 0,'0'-25'0,"-25"25"0,0 0 31,25 25-31,-25-25 0,25 25 16,0 0-16,0-1 16,0 1-16,0 25 0,0-25 15,0 0-15,25 25 0,-25-25 16,0 0-16,25 0 16,-25-1-16,0 1 0,0 0 15,-25-50 16,0 0-31,25 1 16,-25-26-16,25 25 16,-25-25-16,25 0 0,-25-25 15,25 26-15,0-1 0,0 25 16,0-25-16,0 25 16,25 25-16,0-25 0,0 25 15,0 0-15,25 0 16,-25 0-16,0 0 0,0 0 15,-1 0-15,1 25 0,0 0 16,-25 0 0,0 0-16,-25 0 0,0 25 15,1-25-15,-1-1 16,0 1-16,0 0 0,0 0 16,0 0-16,25 0 0,0 0 31,25-25-31,0 0 0,25 0 15,-1 0-15,1 0 16,-25 0-16,25 0 0,0 0 16,-25 25-16,0-25 0,-25 25 15,0 0 1,0 0-16,-25-1 0,-25-24 16,25 25-16,-25 0 15,0-25-15,25 25 0,-24-25 16,24 0-16,0-25 0,0 25 15</inkml:trace>
  <inkml:trace contextRef="#ctx0" brushRef="#br0" timeOffset="373">523 373 0,'-25'-25'15,"1"25"1,48 0 0,-24-25-16,25 25 15,25 0-15,0 0 0,-25-25 16,25 25-16,-1 0 16,-24 0-16,25-24 0,-25 24 15,-50 0 1,0 0-1,0 0-15,0 24 0,1-24 16,-1 0-16,0 25 16,0-25-16,0 25 0,25 0 15,0 0-15,0 0 16,0 25-16,25-25 16,-25 24-16,0-24 0,25 25 15,-25-25-15,0 0 16,25 0-16,-25 0 0,25-25 15</inkml:trace>
  <inkml:trace contextRef="#ctx0" brushRef="#br0" timeOffset="816">947 398 0,'0'-25'15,"0"0"-15,-25 25 16,0 25 15,25 0-31,0 0 0,0 0 16,0 0-16,0 0 0,0 0 15,0-1-15,25-24 16,-25 25-16,0 0 16,-25-25 15,25-25-31,0 0 15,0 1 1,0-26-16,0 25 0,0-25 16,0 0-16,0 0 0,25 26 15,-25-26-15,25 0 16,-25 25-16,25 0 0,-1 25 16,1 0-16,0 0 15,0 0-15,-25 25 0,25 0 16,0 0-16,0 0 0,-25 0 15,25 0-15,-25-1 16,0 26-16,-25-50 0,0 25 16,0 0-16,0 0 15,0-25-15,0 0 0,0 25 16,-24-25-16</inkml:trace>
  <inkml:trace contextRef="#ctx0" brushRef="#br0" timeOffset="1415">498 1319 0,'-24'0'16,"24"-24"-16,0 48 31,0 1-15,0 0-16,0 25 15,0-25-15,0 0 0,0 0 16,0 0-16,0 0 16,0-1-16,0 1 15,0-50 16,0-24-31,0 24 16,-25 0-16,25-25 16,0 0-16,0 25 0,0-24 15,25-1-15,-25 25 16,24 0-16,1 25 0,0 0 16,0 0-16,0 0 0,0 0 15,0 25-15,0 0 16,25 0-16,-26 0 0,1-1 15,0 1-15,0 0 16,-25 0-16,0 0 0,25 0 16,-25 0-16</inkml:trace>
  <inkml:trace contextRef="#ctx0" brushRef="#br0" timeOffset="2165">598 1419 0,'-25'-25'0,"0"25"15,25-25-15,0 0 16,25 25 0,0-25-16,0 25 15,25 0-15,-25-24 0,24-1 16,-24 25-16,25-25 0,-25 25 16,0-25-16,0 25 15,0-25-15,0 25 16,-25-25-16,-25 0 31,0 25-31,25-25 31,25 25-15,0 0 0,0 0-16,-25 25 15,24 0-15,-24 0 16,25 0-16,-25 0 15,0 0-15,25-25 0,-25 25 16,0-1-16,25 1 16,-25 0-1,0 0-15,25-25 16,-25 25 0,25-50 15,-25 0-31,0 0 15,0 0-15,0 1 16,0-26-16,0 25 16,0 0-16,0 0 0,0 0 15,25 0-15,-25 0 0,25 0 16,0 25 0,-25 25-16,25-25 15,-25 25-15,25 0 16,-1 0-16,1 0 0,-25 0 15,25-25-15,0 25 0,0 0 16,0-25 0,0 0-16,0 0 15,-25-25-15,0 0 16,0 0-16,0 0 16,0 0-16,0 0 0,-25 0 15,25 0-15,-25 1 16,25-1-16,-25 25 0,25-25 15,-25 25-15,25 25 16,-25-25-16,25 25 16</inkml:trace>
  <inkml:trace contextRef="#ctx0" brushRef="#br0" timeOffset="2521">1694 921 0,'25'-25'16,"0"0"-16,-25 0 16,24 25-16,-24-25 15,-24 1-15,-1 24 16,0 0-16,0 24 16,0-24-16,0 25 15,25 0-15,-25 0 0,25 0 16,0 0-16,0 0 15,25-25-15,-25 25 0,25 0 16,25 0-16,-25-25 0,24 24 16,-24-24-16,0 25 15,25-25-15,-25 25 0,0 0 16,-25 0 0,-25-25-16,0 25 15,0 0-15,0-25 0,0 25 16,-24-25-16,24 0 15,0 0-15,0 0 0,25-25 16</inkml:trace>
  <inkml:trace contextRef="#ctx0" brushRef="#br0" timeOffset="2730">2017 996 0,'25'0'0,"-25"-25"16,0 0 0,25 25-1,0 0-15,-25-25 0,25 25 16,0 0-16,25-25 16,-25 25-16,0 0 15,-1 0-15</inkml:trace>
  <inkml:trace contextRef="#ctx0" brushRef="#br0" timeOffset="3582">2516 647 0,'0'-25'16,"-25"25"-16,25-25 16,0 50-1,0 0 1,0 0 0,0 25-16,0-25 0,0 0 15,0 24-15,0-24 16,0 0-16,0 25 0,0-25 15,0 0-15,0-50 47,0 0-47,0 0 0,0 0 16,0-25-16,25 1 16,-25-1-16,24 0 0,-24 0 15,25 0-15,-25 25 16,25-24-16,-25 24 0,25 0 15,0 25-15,0 25 16,0 0-16,-25 24 16,25-24-16,0 25 0,0 0 15,-1-25-15,1 25 16,25-25-16,-25 0 0,0-1 16,-25 1-16</inkml:trace>
  <inkml:trace contextRef="#ctx0" brushRef="#br0" timeOffset="3755">2565 846 0,'-25'0'16,"25"-25"-16,0 1 16,50-1-1,-25 0-15,25 0 0,-25 25 16,25-25-16,-1 0 0,-24 25 15,0-25-15</inkml:trace>
  <inkml:trace contextRef="#ctx0" brushRef="#br0" timeOffset="4319">2839 622 0,'0'-25'16,"0"0"-1,25 25-15,0-25 16,0 25-16,0 0 15,0 0-15,0 0 16,0 25-16,-1 0 16,-24 0-16,25 0 15,0 0-15,-25 0 16,0 0 0,0 0-16,0-50 46,0 0-46,0 0 16,25 0-16,-25 0 0,0 0 16,25 0-16,-25-24 15,0 24-15,25 0 0,0 0 16,0 25 0,0 0-16,0 25 15,-25 0-15,24 0 16,-24-1-16,25 1 0,-25 0 15,0 0-15,0 0 0,0 0 16,25-25-16,-25 25 16,0-50-1,0 0 1,0 0 0,0 0-16,0 0 0,25 0 15,-25 1-15,25-1 16,0 0-16,0 25 15,0 0-15,-25 25 16,25 0-16,-25-1 16,25-24-16,-1 25 0,-24 0 15,25 0-15,0 0 16</inkml:trace>
  <inkml:trace contextRef="#ctx0" brushRef="#br0" timeOffset="4709">3686 448 0,'0'-25'0,"-25"25"15,50 0 32,0-25-47,0 25 16,0 0-16,0-25 15,-1 25 1,1 0-16,0 0 16,-25-25-1,-25 25 32,0 0-47,1 0 16,-1 0-1,25 25-15,0 0 16,-25 0-16,25 0 0,0 0 16,0 0-16,25 0 15,-25-1-15,25 1 0,-1-25 16,1 25-16,0-25 0,0 0 16,0 0-16</inkml:trace>
  <inkml:trace contextRef="#ctx0" brushRef="#br0" timeOffset="5129">3935 348 0,'0'-25'15,"25"0"1,0 25 0,0 0-16,0 0 15,-1 25-15,1-25 0,0 0 16,-25 25-16,25 0 15,-25 0-15,0 0 16,-25-25 0,25 25-16,-25-25 0,0 0 15,25-25 1,0 0 0,0 0-16,25 0 15,0 0 1,-25 0-16,25 1 0,0-1 15,0 0-15,0 25 16,0 0 0,0 0-1,-25 25-15,25-25 16,-1 25-16,1-1 16,-25 1-1</inkml:trace>
  <inkml:trace contextRef="#ctx0" brushRef="#br0" timeOffset="5304">4259 25 0,'0'-25'15,"-25"25"-15,25 25 16,0-1 0,0 1-1</inkml:trace>
  <inkml:trace contextRef="#ctx0" brushRef="#br0" timeOffset="5569">4508 149 0,'0'-25'15,"0"0"17,-25 25-32,0 0 15,25 25-15,-25 0 16,0-25-16,25 25 0,-25 0 15,25 0-15,0 0 16,25 0-16,-25-1 16,25-24-16,0 25 0,0-25 15,0 0-15,0 0 0,24 0 16,-24 0-16</inkml:trace>
  <inkml:trace contextRef="#ctx0" brushRef="#br0" timeOffset="5910">4757 199 0,'25'-25'0,"-25"0"15,24 25-15,-24-25 0,0 0 16,0 0 0,0 0-1,-24 25-15,-1 0 16,0 0 0,0 25-16,25 0 15,-25-25-15,25 25 16,0 0-16,0 0 15,0 0-15,25-25 16,0 0 0,0 0-16,0 0 15,-25-25-15,24 25 16,-24-25-16,25 25 0,-25-25 16,25 25-16,0 25 46,0 0-30,0-25-16,0 25 0,0-25 16,0 25-16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05.9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0 349 0,'25'0'31,"0"0"63,0 0-78,0 0-1,0-25-15,-1 25 16,1 0-16,25-25 16,-25 25-16,25-25 0,25 25 15,-26 0-15,1-24 16,25-1-16,-25 25 0,-1 0 15,-24-25-15,25 25 0,-25 0 16,0-25-16,0 25 16,0 0-1,-25-25 48</inkml:trace>
  <inkml:trace contextRef="#ctx0" brushRef="#br0" timeOffset="407">647 25 0,'0'-25'16,"0"50"15,25-25 1,-25 25-32,25-25 15,0 0-15,0 0 16,25 0-16,-25 25 0,0-25 15,25 0-15,-26 0 16,1 0-16,0 25 0,0-25 16,0 0-16,0 25 15,-25 0 1,-25 0 0,25 0-16,-25 0 15,25 0-15,-25-1 0,0-24 16,25 25-16,-25 0 15,1 0-15,-1-25 16,25 25-16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26.1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2515 0,'25'0'78,"0"0"-16,0 25-46,0-25 31,-25 25-31,-25-25-1,0 25 1,0-25 15,25-25-31,0 0 31,0 0-31,0 1 16,25 24-16,-25-25 16,25 25-1,0 0-15,0 0 16,-25 25-1,25-25 1,-25 24-16,0 1 31,-25-25-31,0 0 16,0 0 0,0 0 15,25-25-16,0 1 1,25 24 0,-25-25-1,25 25-15,0 0 32,-25 25-32,0-1 15,-25-24 1,25 25-16</inkml:trace>
  <inkml:trace contextRef="#ctx0" brushRef="#br0" timeOffset="731">648 2341 0,'0'-25'16,"-25"25"-1,25-25 1,-25 25 15,0 0-15,0 25-16,0-25 16,25 25-1,-25-25-15,25 25 0,-24 0 16,24 0-1,0 0-15,0 0 16,0 0-16,0-1 0,24 1 16,-24 0-16,25 0 15,0 0 1,0-25 0,0 0-1,0-25-15</inkml:trace>
  <inkml:trace contextRef="#ctx0" brushRef="#br0" timeOffset="1374">1046 2366 0,'25'0'15,"-25"-25"1,-25 0 0,0 25-1,0-25 1,1 25-16,-1 25 15,0-25 1,0 25-16,0-25 0,25 25 16,-25-25-16,25 25 0,0 0 15,-25 0 1,25 0-16,0 0 0,0-1 16,25 1-1,-25 0-15,25-25 16,0 0-16,0 0 15,0 0 1,0 0-16,-25-25 0,24 0 16,1 1-16,0-1 0,-25 0 15,25 0-15,-25 0 16,0 0-16,0-25 0,0 25 16,0 0-16,0-24 15,-25 24-15,25 0 0,0 0 16,-25 0-16,25 0 0,0 50 31,0 0-15,0 0-16,0 0 15,0 0-15,0 0 0,25-1 16,-25 1-16,25 25 16,-25-25-16,25 0 0,-25 0 15,25 0-15,-25 0 0,25 0 16,-25-1-1</inkml:trace>
  <inkml:trace contextRef="#ctx0" brushRef="#br0" timeOffset="2112">1270 2366 0,'0'-25'0,"0"0"32,25 25 155,-25-25-156,25 25-15,-25-25 0,-25 25 31,0 0-32,25 25 1,-25-25-1,25 25 1,0 0 0,25-25-1,0 25 1,25-25 0,-25 0-1,0 25-15,0-25 16,0 25-1,-25 0-15,25 0 16,-25 0 0,-25-25-16,0 24 15,25 1-15,-25-25 0,0 25 16,0-25-16,0 0 16,-25 25-16,25-25 0,1 0 15,-1 0-15,25-25 0,-25 25 16</inkml:trace>
  <inkml:trace contextRef="#ctx0" brushRef="#br0" timeOffset="2921">1569 2366 0,'0'-25'0,"25"0"31,0 25 0,0 0-31,0 0 16,0 0 0,0 25-16,0 0 15,-1 0 1,1 0-1,-25 0-15,0 0 16,0 0-16,-25-25 31,25-25-15,0 0 0,0 0-16,0 0 15,0 0-15,0 0 0,25 0 16,-25 0-16,25 25 15,0-25-15,0 1 16,0 24-16,0 0 16</inkml:trace>
  <inkml:trace contextRef="#ctx0" brushRef="#br0" timeOffset="3337">2291 2291 0,'0'-25'16,"0"1"-1,-25-1 1,1 25 0,-1 0-16,0 25 15,0-25-15,-25 24 16,25 1-16,0-25 16,25 25-16,0 0 0,-25 0 15,25 0 1,25 0-16,0 0 15,0 0-15,0-25 16,25 0-16,-25 0 0,0 0 16,24 0-16,-24 0 0,25-25 15,-25 25-15,0-25 16,0 0-16,-25 0 16</inkml:trace>
  <inkml:trace contextRef="#ctx0" brushRef="#br0" timeOffset="5766">1768 1295 0,'0'-25'16,"25"25"-16,-25-25 15,0 50 32,0 0-47,0 0 16,0 25-16,0 0 15,0 0-15,0-1 0,-25 1 16,25 0-16,0 25 0,0-26 16,0 1-16,-24 0 15,24 0-15,0-25 0,0 0 16,0 0-16,0 0 0,-25-1 15,25 1 1</inkml:trace>
  <inkml:trace contextRef="#ctx0" brushRef="#br0" timeOffset="6132">1569 1968 0,'-25'0'16,"50"0"15,0 0-15,0 0-1,0 0-15,0 0 16,25 0-16,-25-25 16,-1 25-16,1 0 0,0 0 15,0 0-15,0 0 16,0 0-1,-25-25 1,0 0 0,0 0-1,0 0-15,25 0 16,0 50 31</inkml:trace>
  <inkml:trace contextRef="#ctx0" brushRef="#br0" timeOffset="7332">1021 573 0,'25'0'0,"-25"-25"0,0 0 31,0 0-31,0 0 16,-25 25-1,0 0-15,1 0 16,-1 0-16,-25 25 0,25 0 16,-25 25-16,0-25 15,25 25-15,1 0 0,-1-25 16,0 24-16,25 1 15,0 0-15,25 0 0,0-25 16,-1 0-16,26-1 0,0 1 16,0-25-16,0 0 15,-1 0-15,1 0 0,0 0 16,0-25-16,0 1 16,-25-1-16</inkml:trace>
  <inkml:trace contextRef="#ctx0" brushRef="#br0" timeOffset="7673">1196 772 0,'0'-25'15,"0"1"17,25 24-32,-25-25 0,24 25 15,1 0-15,0 0 16,0 0-16,0 0 15,0 25-15,0-1 0,0-24 16,0 25-16,0 0 16,-25 0-16,0 0 0,0 0 15,-25-25 1,0 0-16,0 0 16,0 0-16,0 0 0,0-25 15,25 0-15,-25 0 16,25 0-16,0 0 0,25 1 15,-25-1-15,25 0 16,0 0-16,0 25 16,0-25-16,0 25 0,0-25 15</inkml:trace>
  <inkml:trace contextRef="#ctx0" brushRef="#br0" timeOffset="8069">1519 598 0,'0'25'0,"25"-25"16,-25 25 0,25 0 15,0-25-31,0 0 16,0 0-1,0 0-15,0-25 0,0 25 16,0 0-16,-1 0 15,1-25 1,-25 0 0,-25 25-16,1-25 15,-1 25-15,-25 0 16,25 0-16,0 0 16,0 0-16,0 25 15,0-25-15,25 25 16,0 0-16,0 0 15,0 0-15,25 0 0,-25-1 16,25-24-16,0 25 0,0 0 16,0-25-16,25 25 15,-25-25-15,-1 0 0,26 0 16,-25-25-16</inkml:trace>
  <inkml:trace contextRef="#ctx0" brushRef="#br0" timeOffset="8196">2067 598 0</inkml:trace>
  <inkml:trace contextRef="#ctx0" brushRef="#br0" timeOffset="8663">2067 573 0,'25'0'32,"-25"-25"-17,25 25-15,-25-25 16,-25 25 0,0 0-1,0 0 1,0 0-16,1 0 0,-1 25 15,0 0 1,25 0-16,0 0 16,0 0-16,0 0 15,25-25-15,-25 25 16,25-25-16,-1 25 0,1-25 16,0 0-1,0 0-15,0-25 16,0 0-16,-25 0 15,25 0-15,-25 0 16,0-25-16,0 25 0,-25-25 16,0 26-16,25-26 0,-25 25 15,0 0-15,25 0 16,-25 25-16,25 25 16,0 0-1,0 0-15,0 0 0,25 24 16,-25-24-16,25 25 0,0-25 15,0 0-15,0 0 16,0 0-16,0 0 0,0 0 16</inkml:trace>
  <inkml:trace contextRef="#ctx0" brushRef="#br0" timeOffset="9012">2341 573 0,'0'-25'63,"25"25"-47,0-25-16,0 25 15,0 0-15,-25-25 16,0 0-1,-25 1 1,0 24-16,0 0 16,0 0-16,0 0 15,0 0-15,25 24 16,0 1 0,0 0-16,0 0 0,0 0 15,0 0-15,25 0 0,-25 0 16,25-25-16,0 25 15,0-25-15</inkml:trace>
  <inkml:trace contextRef="#ctx0" brushRef="#br0" timeOffset="9379">2540 498 0,'0'-25'0,"0"1"15,0 48 32,0 1-31,0 0-16,25-25 15,-25 25-15,0 0 16,0 0 0,0-50 15,0 0-16,0 0 1,0 0-16,0 0 0,25 1 16,0-1-16,0 25 15,0 0-15,0 25 16,0-25-16,0 24 16,-25 1-16,25 0 15,-1 0-15,-24 0 0,25 0 16,-25 0-1</inkml:trace>
  <inkml:trace contextRef="#ctx0" brushRef="#br0" timeOffset="9595">2814 274 0,'0'-25'0,"0"0"16,0 50-1,0 0 1,0 0 0,25 0-16,-25 25 15,25-25-15,-25 0 0,25 0 16,0 24-16,-25-24 16,25 0-16,0-25 0,-25 25 15</inkml:trace>
  <inkml:trace contextRef="#ctx0" brushRef="#br0" timeOffset="9941">2914 424 0,'-25'0'16,"50"0"15,0 0-15,0 0-16,0 0 15,0 0-15,-1-25 0,1 25 16,0 0-16,0 0 16,-25-25-16,25 25 0,-25-25 15,0 0 1,-25 25 0,25 25 30,25 0-46,-25 0 16,25 0 0,-25 0-16,0-1 0,25 1 15,-25 0 1</inkml:trace>
  <inkml:trace contextRef="#ctx0" brushRef="#br0" timeOffset="10088">3138 175 0,'0'-25'0,"0"50"31,0 0-15</inkml:trace>
  <inkml:trace contextRef="#ctx0" brushRef="#br0" timeOffset="10746">3487 349 0,'0'-25'31,"0"0"-31,-25 0 16,0 0-1,0 25 1,0 0-16,25 25 16,-25-25-16,25 25 15,-25-25-15,25 25 0,-25 0 16,25 0-16,0 0 16,0 0-16,25-25 15,-25 25-15,25-25 16,-25 24-16,25-24 15,0 0-15,0 0 16,0-24 0,0-1-16,-25 0 15,25 25-15,-25-25 0,0 0 16,24 25 0,-24 25-1,25-25 1,-25 25-16,25 0 15,0-25 1,0 0 0,0 0-16,0 0 15,-25-25-15,25 25 16,-25-25-16,25 0 16,-25-25-16,0 25 0,0 0 15,0-24-15,0-1 16,0 0-16,-25 25 0,25 0 15,0-25-15,-25 50 0,0 0 16,25 25 0,0 0-16,0 0 15,0 25-15,0-25 16,0 25-16,25-26 0,0 1 16,0 25-16,0-25 0,-1 0 15,1 0 1,0-25-16</inkml:trace>
  <inkml:trace contextRef="#ctx0" brushRef="#br0" timeOffset="11116">4109 150 0,'0'-25'31,"-25"25"-15,25-25-16,-25 25 16,1 0-1,-1 0-15,0 25 16,0 0 0,25 0-1,0 0-15,25-1 16,0 1-1,0-25-15,-25 25 0,24-25 16,1 25-16,0-25 0,0 25 16,-25 0-1,-25-25 17,0 25-32,0-25 15,1 0-15,-1 0 0,0 0 16</inkml:trace>
  <inkml:trace contextRef="#ctx0" brushRef="#br0" timeOffset="11340">4084 175 0,'0'-25'15,"25"25"1,-50 25-1,0 0 1,1-1-16,-1 1 16,0 0-16,0 0 0,25 0 15,-25 25-15,0-25 0,25 0 16,-25 24-16,25-24 16,0 0-16,0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9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548 506 0,'0'-25'0,"0"0"16,-25 0-16,25 0 0,0 50 31,0 0-31,-25 25 15,25-25-15,-25 25 0,25-1 16,0 1-16,0 25 16,0 0-16,0-26 0,25 26 15,-25 25-15,0-1 16,0 1-16,0 0 0,0 24 16,0 1-16,-25-26 0,0 26 15,0-1-15,0-24 16,-24-25-16,24 24 0,0-24 15,-25-25-15,25 24 0,0-49 16,0 25-16,0-25 16,0 0-16,1 0 0,-1-25 15,0 25-15,0-25 16,0 0 0,50 0 15,0 0-31,0 0 0,24 0 15,1 0-15,25 0 16,0 0-16,24-25 0,1 25 16,24 0-16,26 0 0,-1 0 15,26 0-15,-1-25 16,25 25-16,25 0 0,0 0 16,25-25-16,0 25 15,25 0-15,0 0 0,-25 0 16,25 0-16,0 0 0,0 0 15,-25 0-15,25 0 16,-50 0-16,25 0 0,-25 0 16,-25 25-16,1-25 15,-26 0-15,-25 0 0,-24 0 16,-1 0-16,-24 0 0,0 0 16,-26 0-16,-24 0 15,0 0-15,-25 0 0,0-25 16,-25 0-1,-25 25 1,25-25-16,-25 25 0,0 0 16,0-25-16,0 25 15,0-25-15,0 25 0,0-25 16,1 1 0,-1-1-16,25 0 0,-25 0 15,0-25-15,25 25 0,-25-50 16,25 26-16,0-1 15,-25-25-15,25-25 0,0 26 16,0-26-16,0 25 16,0-24-16,0-1 0,25 1 15,-25 24-15,25-25 0,-25 26 16,25-1-16,-25 0 16,0 25-16,0-24 0,0 24 15,0 0-15,0 0 16,0 0-16,0 1 0,0 24 15,25-25-15,-25 0 0,0 25 16,25-25-16,-25 26 16,0-1-16,24-25 0,-24 25 15,0 0-15,0 0 16,0 0-16,0 0 0,0 0 16,0 1-16,0-1 0,-24 25 15,-1-25-15,0 25 16,0 0-16,0-25 0,-25 25 15,0 0-15,-24 0 0,-26 0 16,0 25-16,-24-25 16,-1 25-16,-24-25 0,-25 25 15,-26-1-15,1-24 16,-25 25-16,0 0 0,-25 0 16,25 0-16,-25 0 15,25-25-15,0 25 0,-1 0 16,26 0-16,0 0 0,0-25 15,25 24-15,-1 1 16,1-25-16,24 0 0,1 25 16,0-25-16,24 0 0,26 0 15,-26 0-15,50 0 16,-24 0-16,24 0 0,25 0 16,-25 0-16,26 0 15,24 0-15,-25 0 0,25 0 16,0 0-16,0 0 0,0 0 15,0 0-15,1 25 16,-1-25-16,0 0 16,0 0 77,0 0-77</inkml:trace>
  <inkml:trace contextRef="#ctx0" brushRef="#br0" timeOffset="965">1270 1377 0,'0'-24'16,"0"-1"-16,0 0 16,0 0-1,-25 0-15,0 0 16,0 25 0,0 0-16,0 0 15,1 0-15,-1 25 0,0-25 16,0 25-16,0 0 0,0 0 15,25 24-15,0-24 16,0 0-16,0 0 0,0 0 16,25-25-16,0 25 15,0-25-15,0 0 0,0 0 16,-1-25-16,1 25 0,0-25 16,0 0-16,0 0 15,0 0-15,0 25 0,-25-24 16,25 24-16,-25-25 0,-25 25 31,25 25-31,-25-1 16,25 1-1,0 0-15,0 0 0,0 0 16,25 0-16,0 0 16,0-25-1,0 0-15,-1 0 16,1-25-16,0 0 15,-25 0-15,25 0 0,-25 0 16,25-24-16,-25 24 0,0-25 16,-25 0-16,25 25 15,-25-25-15,0 1 0,0-1 16,1 25-16,-1 0 16,-25 0-16,25 0 0,0 25 15,-25 25-15,0 0 0,1 0 16,-1 25-16,-25-1 15,25 1-15,0 25 0,1 0 16,-1 24-16,25-24 16,25 0-16,0-1 0,25 1 15,25-25-15,-1 0 0,1-1 16,25 1-16,0-50 16,-1 25-16,1-25 0,0 0 15,-25-25-15,-1 0 16</inkml:trace>
  <inkml:trace contextRef="#ctx0" brushRef="#br0" timeOffset="1451">2191 1353 0,'0'-25'16,"0"0"-16,-25 0 16,0 0-1,1 25-15,-1-25 16,0 25-16,0 0 0,0 0 15,0 0-15,0 0 16,0 0-16,25 25 0,-25-25 16,0 25-16,25 0 0,0 0 15,0 0-15,0-1 16,0 1-16,25 0 0,0-25 16,0 25-16,25 0 15,-25-25-15,0 0 0,25 25 16,-26-25-16,1 25 0,0-25 15,0 0-15,-25 25 16,0 0-16,0 0 0,-25-1 16,0-24-16,0 25 15,-24 0-15,24-25 0,-25 25 16,0-25-16,0 0 0,25 0 16,1 0-16,-1 0 15</inkml:trace>
  <inkml:trace contextRef="#ctx0" brushRef="#br0" timeOffset="1930">2640 1353 0,'24'-25'0,"1"25"15,-25-25-15,0 0 0,0 0 16,-25 0 0,1 25-16,24-25 0,-25 25 15,0-25-15,0 25 0,0 0 16,-25 0-16,50 25 16,-25-25-16,0 25 0,0 0 15,25 0-15,0 0 16,0 0-16,0 0 0,0 24 15,25-24-15,0 0 0,0 0 16,0-25 0,0 25-16,0-25 15,0-25-15,0 0 16,0 0-16,-25 0 0,24 0 16,1 1-16,-25-1 0,0 0 15,0 0-15,25 0 16,-25 0-16,0 50 31,25-25-31,-25 25 0,0 25 16,25-25-16,0-1 0,-25 26 15,25-25-15,0 0 16,0 0-16,0 0 0</inkml:trace>
  <inkml:trace contextRef="#ctx0" brushRef="#br0" timeOffset="2387">2963 1079 0,'-25'-25'0,"0"0"16,25 0-16,-24 25 0,24 25 31,24 0-31,-24 0 16,25 24-16,0 1 0,-25 0 15,25 25-15,-25-1 16,25 26-16,-25-25 0,0-1 16,0 1-16,0-25 15,25 0-15,-25 0 0,0-26 16,0 1-16,0 0 0,0-50 31,0 0-15,0-24-16,0-1 15,-25 0-15,25-25 0,0 1 16,0 24-16,0-25 0,0 25 16,0 1-16,25 24 15,0-25-15,0 50 0,25 0 16,-26 0-16,1 0 16,0 0-16,0 25 0,0 0 15,0 0-15,-25 24 0,0-24 16,-25 25-16,0-25 15,-25 25-15,25-25 0,-24 0 16,-1-1-16,0-24 16</inkml:trace>
  <inkml:trace contextRef="#ctx0" brushRef="#br0" timeOffset="2656">3536 979 0,'25'0'0,"0"-25"0,-25 0 15,0 0 1,0 50 0,0 0-1,0 25-15,0 0 16,0 0-16,-25 24 0,25-24 15,-25 25-15,25-1 0,-25-24 16,0 25-16,25-25 16,-25 0-16,25-26 0,0 1 15</inkml:trace>
  <inkml:trace contextRef="#ctx0" brushRef="#br0" timeOffset="2944">4009 1303 0,'0'-25'0,"25"25"16,-25-25-16,-25 25 31,0 0-15,0 25-16,0 0 0,1-25 15,-1 25-15,0 0 16,0 24-16,25-24 0,0 0 16,0 0-16,0 25 15,0-25-15,25 0 0,0 0 16,24-25-16,-24 0 16,25 0-16</inkml:trace>
  <inkml:trace contextRef="#ctx0" brushRef="#br0" timeOffset="3461">4632 1278 0,'25'0'15,"-50"-25"1,0 25-1,0 0-15,0 0 0,0 0 16,0 0-16,0 0 16,0 0-16,0 25 15,1 0 1,24 0-16,0 0 16,0-1-16,0 1 0,0 0 15,0 0-15,24 0 16,-24 0-16,25-25 0,-25 25 15,25-25-15,0 0 0,0-25 16,0 0 0,0 0-16,0 0 0,0 0 15,0 0-15,-25-24 0,24 24 16,-24-25-16,0 25 16,0-25-16,0 0 0,0 26 15,0-26-15,0 25 16,0-25-16,0 25 0,0 0 15,0 0-15,0 50 32,0 0-32,0 0 0,25 25 15,-25 0-15,0-1 16,25 1-16,-25 0 0,0 0 16,25 0-16,-25-1 0,0 1 15,0 0-15</inkml:trace>
  <inkml:trace contextRef="#ctx0" brushRef="#br0" timeOffset="3808">5354 1178 0,'0'-25'16,"0"0"-16,0 1 15,-25-1 1,0 25-16,-25 0 0,25-25 16,-24 25-16,24 0 15,-25 25-15,25-25 0,0 25 16,0-25-16,25 24 0,0 1 16,25 0-1,0-25-15,25 25 0,0 0 16,-26 0-16,26-25 15,0 25-15,0 0 0,-25 0 16,0 0-16,0-1 0,-25 1 16,-25 0-16,0-25 15,-25 25-15,0 0 0,-25 0 16,1 0-16,-1 0 16</inkml:trace>
  <inkml:trace contextRef="#ctx0" brushRef="#br0" timeOffset="4473">2963 2647 0,'-25'-49'16,"25"24"-16,0 0 0,0 0 15,0 0 1,0 50 15,0 0-31,0 0 0,0 0 16,0 24-16,25 1 0,-25 25 15,25 0-15,-25 24 16,25-24-16,-25 25 0,25-1 16,-25 26-16,0-26 15,25 1-15,-25 0 0,0-26 16,25 1-16,-25-25 0,0 0 16,0-1-16,0 1 15,0-25-15,25-25 0,-25 25 16</inkml:trace>
  <inkml:trace contextRef="#ctx0" brushRef="#br0" timeOffset="4733">2739 3868 0,'0'25'47,"25"-25"-47,-25 24 16,25-24-16,0 25 0,0 0 15,0 0-15,0 0 0,-1-25 16,1 25-16,0-25 15</inkml:trace>
  <inkml:trace contextRef="#ctx0" brushRef="#br0" timeOffset="4936">3436 3868 0,'25'0'0,"-25"-25"15,-25 50 16,0 0-15,1-1-16,-1 1 16,0 0-16,-25 0 0,25 0 15,-25 25-15,25-25 16,0 0-16,1 0 0,-1-1 16</inkml:trace>
  <inkml:trace contextRef="#ctx0" brushRef="#br0" timeOffset="7624">2092 4938 0,'0'-24'16,"-25"24"-16,25-25 15,-25 25-15,-25 0 16,0 0-16,0 25 16,26-1-16,-26 1 15,0 25-15,25-25 0,0 25 16,0 0-16,0-1 16,25 1-16,0 0 0,25-25 15,-25 25-15,50-25 0,-25 24 16,25-49-16,0 25 15,24-25-15,1 0 0,0 0 16</inkml:trace>
  <inkml:trace contextRef="#ctx0" brushRef="#br0" timeOffset="8032">2590 4963 0,'-25'25'15,"0"-25"1,0 25-16,0 0 16,0-25-16,0 25 0,25 25 15,-25-25-15,1 0 16,24-1-16,0 26 0,0-25 15,0 0-15,24 0 0,-24 0 16,25 0-16,0-25 16,0 25-16,0-25 0,25 0 15,-25-25-15,0 0 16,24 25-16,-24-25 0,0 0 16,-25 0-16,0 0 15,0 0-15,0 0 0,-25 1 16,0-1-16,1 0 0,-26 25 15,25 0-15,-25 0 16,25 0-16,0 0 0,0 0 16,0 0-16,25 25 0</inkml:trace>
  <inkml:trace contextRef="#ctx0" brushRef="#br0" timeOffset="8506">3162 5088 0,'25'-25'15,"-50"0"1,1 25 0,24-25-16,-25 25 15,0 0-15,0 0 16,0 0-16,0 25 15,0 0-15,0 0 16,25 0-16,-25 0 0,25 0 16,0-1-16,25 26 15,-25-25-15,25 0 0,0-25 16,0 25-16,0-25 16,0 0-16,25 0 0,-26 0 15,1-25-15,25 25 0,-25-25 16,-25-25-16,25 25 15,0-24-15,-25-1 0,0 0 16,0 0-16,-25 0 16,25-24-16,-25 24 0,0 0 15,25 25-15,-25-25 0,25 100 32,0-25-32,0 25 15,25 25-15,-25-26 0,25 26 16,0-25-16,0 25 15,0-26-15,0 1 0,-25 0 16,25-25-16</inkml:trace>
  <inkml:trace contextRef="#ctx0" brushRef="#br0" timeOffset="8897">3710 5088 0,'-25'0'16,"25"25"0,25-25 31,0 0-32,0 0-15,0 0 16,0-25-1,-25 0 1,25 0-16,-25 0 16,0 0-16,0 0 0,0 0 15,0 1-15,-25-1 16,0 25-16,0 0 16,0 25-16,0-1 15,25 1-15,-25 25 0,25-25 16,0 25-16,0 0 0,0-25 15,25 24-15,0-24 16,0 25-16,0-25 0,0-25 16,25 0-16</inkml:trace>
  <inkml:trace contextRef="#ctx0" brushRef="#br0" timeOffset="9514">4607 4789 0,'-25'0'0,"0"0"16,0 0-16,0 0 15,0 0-15,25 25 16,0 0-1,0 0-15,0 0 0,0 0 16,0 24-16,0-24 16,25 25-16,-25-25 0,25 25 15,0-25-15,0 0 0,0-25 16,0 24-16,0-24 16,-1 0-16,1 0 0,0-24 15,0-1-15,0 0 16,0 0-16,0 0 0,-25-25 15,25 25-15,-25-25 0,0 26 16,0-1-16,0 0 16,-25 25-16,25 25 15,0 0 1,0-1-16,0 26 0,25-25 16,-25 25-16,25-25 0,0 0 15,0 0-15,-25 0 16,24-1-16,1-24 0,0 0 15,0 0-15,0 0 0,0-24 16,0-1-16,0 0 16,0 0-16,-25-25 0,25 0 15,-25 0-15,0 1 16,0-1-16,0 0 0,-25 0 16,25 25-16,-25 0 0,25 1 15,-25 24-15,25 24 16,0 1-1,0 25-15,0-25 16,25 0-16,-25 0 0,25-25 16</inkml:trace>
  <inkml:trace contextRef="#ctx0" brushRef="#br0" timeOffset="10107">5429 4590 0,'-25'-50'0,"0"25"15,0-25-15,25 25 16,-25 0-16,0 1 0,25 48 31,0 1-31,0 0 0,25 25 16,0 0-16,-25 25 0,25-26 16,0 26-16,-25-25 15,25 0-15,-1 0 0,-24-1 16,0 1-16,25-25 15,-25 0-15,0 0 0,0-50 16,0 0 0,0-25-1,0 25-15,0-24 0,25-1 16,-25 25-16,0-25 0,25 25 16,-25 0-16,25 25 15,0 0-15,-25 25 16,25 0-16,0 0 15,-25 0-15,25 25 0,0-25 16,-25-1-16,24 1 16,1 0-16,-25 0 0,25 0 15,0 0-15,0-25 16,-25-25 0,25 0-16,0 0 0,-25 0 15,25 0-15,-25 1 16,0-26-16,25 25 0,-25-25 15,0 25-15,0-25 0,0 25 16,-25 25-16,25 25 31,0 0-31,25 25 16,-25-25-16,25 25 0,-25 0 16,24-26-16,1 26 15,-25-25-15,25 0 0,0 0 16,-25 0-16,25-25 0</inkml:trace>
  <inkml:trace contextRef="#ctx0" brushRef="#br0" timeOffset="10246">6001 4565 0,'-25'-25'16,"25"0"-16,-25 0 15,1 25 1,24 25-1</inkml:trace>
  <inkml:trace contextRef="#ctx0" brushRef="#br0" timeOffset="10859">6350 4689 0,'0'-24'32,"-25"24"-32,0 0 15,0 0 1,0 24-16,0 1 16,1 0-16,24 0 15,-25 0-15,25 0 0,-25 0 16,25 25-16,0-25 15,25-1-15,0 1 0,-1 0 16,1-25-16,0 25 0,25-25 16,0 0-16,0-25 15,-1 25-15,-24-25 0,25-24 16,-25 24-16,0-25 16,0 25-16,-25-25 0,0 0 15,0 1-15,0-26 0,-25 25 16,25 25-16,-25-25 15,25 25-15,-25 0 0,25 1 16,0 48 0,0 1-1,25 0-15,-25 25 0,25-25 16,-25 25-16,25 0 16,0-1-16,-25 1 0,25 0 15,-25 0-15,25-25 16,-25 25-16,24-26 0,-24 1 15,25-25 17,-25-25-32,0 1 0,25-26 15,-25 25-15,25 0 16,0 0-16,-25 0 0,25 0 16,0 25-16,0 0 0,0 25 15,-25 0-15,25 25 16,-25 0-16,24-1 0,-24 26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1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351 350 0,'0'-25'16,"0"0"-16,0 1 15,25-1-15,-25 0 16,0 0-16,0 0 16,-25 25-16,25-25 15,-25 25-15,-24 0 0,24 0 16,0 25-16,-25-25 16,0 25-16,25 25 0,-25-25 15,26-1-15,-1 26 0,25 0 16,0-25-16,0 25 15,0-25-15,25 0 0,-1-1 16,26-24-16,-25 0 16,25 0-16,0 0 0,-25-24 15,25-1-15,-26 0 0,1 0 16,0-25-16,0 25 16,-25-25-16,0 1 0,0-1 15,0 0-15,0 0 16,-25 0-16,0 25 0,25 1 15,-25-1-15,25 50 32,25-1-32,-25 1 15,25 25-15,0 0 0,0-25 16,-25 25-16,25-1 16,-25 1-16,0-25 0,25 0 15,-25 0-15,0 0 16</inkml:trace>
  <inkml:trace contextRef="#ctx0" brushRef="#br0" timeOffset="426">551 51 0,'24'-24'0,"-24"48"31,0 1-16,0 0 1,0 25-16,0-25 0,25 0 16,-25 25-16,0-25 0,0-1 15,0 1-15,0 0 16,25 0-16,-25 0 0,0 0 31,0-50-15,25 25-16,-25-25 15,25 0-15,0 0 16,-25 0-16,25-24 0,0 24 16,25 0-16,-26 25 15,1-25-15,0 25 0,0 0 16,0 25-16,0 0 0,-25 0 16,25 0-16,-25-1 15,0 1-15,0 0 0,0 0 16,0 0-16,-25-25 15,0 25-15,0-25 0,0 0 16,0 0-16,-24 0 0,24 0 16</inkml:trace>
  <inkml:trace contextRef="#ctx0" brushRef="#br0" timeOffset="887">1845 226 0,'25'0'0,"0"0"0,-25-25 15,25 25-15,0 0 16,-25-25-16,25 0 16,-25 0-16,-25 0 15,0 25 1,25-25-16,-50 25 0,25 0 15,1 0-15,-1 0 0,-25 0 16,25 25-16,-25 0 16,25 0-16,0 0 0,0 0 15,25 0-15,0 0 16,0 0-16,0-1 0,25 1 16,-25 0-16,25 0 0,25-25 15,-25 25-15,25-25 16,0 0-16,-1 0 0</inkml:trace>
  <inkml:trace contextRef="#ctx0" brushRef="#br0" timeOffset="1278">2368 101 0,'0'-25'16,"-25"0"-16,25 1 15,-24 24-15,24-25 0,-25 25 16,0 0-16,0 25 15,0-1-15,0 1 16,25 0-16,-25 0 0,25 0 16,0 25-16,0-25 15,-25 0-15,25 0 0,0-1 16,25 1-16,0-25 16,0 0-1,0 0-15,-25-25 16,25 25-16,0-24 15,0-1-15,-25 0 0,24 0 16,-24 0-16,25 25 0,-25-25 16,0 0-16,25 25 31,-25 25-15,0 0-16,25 0 0,-25 0 15,0 0-15,25 0 0,-25-1 16,25 1-1,0-25-15</inkml:trace>
  <inkml:trace contextRef="#ctx0" brushRef="#br0" timeOffset="1596">2617 151 0,'0'-25'0,"0"0"0,0 0 15,0 0-15,-25 25 16,50 0-1,0 25 1,-25 0-16,25 0 16,-25 0-16,25 0 0,-25 0 15,25 0 1,-25 0-16,0 0 16,0-50-1,0 0 1,25 0-16,-25 0 15,25-25-15,-25 25 16,25 0-16,0 0 0,0 25 16,-1 0-16,1 0 15,0 0-15,0 25 16,-25 0-16,25 25 0,-25-25 16</inkml:trace>
  <inkml:trace contextRef="#ctx0" brushRef="#br0" timeOffset="2141">1646 1197 0,'0'-25'16,"25"25"-16,-25-25 15,0 0-15,0 0 0,25 25 16,-25 25 0,0 0-1,0 0-15,0 25 0,0-25 16,0 25-16,0-26 16,0 26-16,0-25 0,25 0 15,0 0-15,0-25 0,0 25 16,0-25-16,-1 0 15,1-25-15,25 25 0,-25-25 16,0 0-16,-25 0 16,25 0-16,-25 0 0,0-24 15,0 24-15,0-25 0,0 25 16,-25 0-16,0 0 16,25 50 15,25-25-31</inkml:trace>
  <inkml:trace contextRef="#ctx0" brushRef="#br0" timeOffset="2501">2144 1147 0,'0'-25'15,"25"25"32,0 25-47,0 0 16,-25 0-16,25 0 15,0 0 1,-25 0-16,0 0 0,0-1 16,25-48 15,-25-1-16,25 0-15,-25 0 16,24 0-16,1 0 0,-25 0 16,25 0-16,0 25 0,0 0 15,0 0 1,-25 25-16,0 0 16,25 0-16,-25 0 15,25 25-15,0-25 0,-25-1 16</inkml:trace>
  <inkml:trace contextRef="#ctx0" brushRef="#br0" timeOffset="2928">2991 1172 0,'25'-25'0,"-25"0"15,0 0-15,0 0 0,-25 0 16,0 25-16,25-24 15,-25 24-15,0 0 0,0 0 16,0 24-16,1 1 0,-1 0 16,25 0-16,-25 0 15,25 0-15,0 25 0,0-25 16,0 0-16,0 0 16,25-1-16,0-24 15,-1 0-15,1 0 16,0-24-16,0-1 15,0 0-15,0 0 0,0 0 16,-25-25-16,25 0 16,-25 0-16,0 1 0,-25-26 15,25 25-15,-25 25 0,25 0 16,0 0-16,-25 25 16,25 50-1,0-25-15,25 25 16,-25 0-16,25 0 0,0-1 15,-25 1-15,25 0 0,-25-25 16,25 25-16,-25-25 16,24 0-16</inkml:trace>
  <inkml:trace contextRef="#ctx0" brushRef="#br0" timeOffset="3286">3340 1047 0,'24'0'15,"1"0"48,0 0-63,0 0 16,0 0-16,0-24 15,0 24-15,0-25 0,0 25 16,0 0-16,-1-25 0,-24 0 15,0 0 1,-24 25-16,-1-25 0,0 25 16,0-25-16,0 25 15,0 0-15,0 25 16,0 0-16,25 0 0,0 0 16,0 25-16,0-26 15,0 26-15,0 0 0,0-25 16,25 0-16,0 0 0,0 0 15,0 0-15,0-25 16,25 0-16</inkml:trace>
  <inkml:trace contextRef="#ctx0" brushRef="#br0" timeOffset="3660">4112 873 0,'-50'0'0,"25"0"15,-25 0-15,25 0 0,0 0 16,0-25-16,0 25 16,25-25-16,0 50 31,25-25-15,-25 25-16,25-25 0,-25 25 15,25 0-15,-25 0 0,25 0 16,-25 0-16,0 0 15,0-1-15,0 1 16,0-50 15,0 1-31,25-26 16,-25 25-16,0-25 16,25 25-16,-25-25 0,25 25 15,0-24-15,-25 24 16,25 25-16,-25-25 0,24 25 15,1 0-15,-25 25 0,25-25 16</inkml:trace>
  <inkml:trace contextRef="#ctx0" brushRef="#br0" timeOffset="4019">4560 798 0,'0'-24'15,"0"-1"1,0 0-16,0 0 16,-25 25-16,0-25 15,0 25 1,0 0-16,0 25 16,0-25-16,25 25 15,-25-25-15,25 25 0,0 0 16,25-1-16,0 1 15,0 0-15,25 0 16,-25 0-16,0 0 0,25 0 16,-26-25-16,26 25 0,-25 0 15,-25 0 1,-25-1-16,0-24 16,0 0-16,1 25 15,-26-25-15,25 0 0,0 0 16,0-25-16,0 1 15,25-1-15</inkml:trace>
  <inkml:trace contextRef="#ctx0" brushRef="#br0" timeOffset="4247">4834 525 0,'25'-25'0,"-1"25"15,-24-25-15,25 0 16,0 50 15,-25 0-31,25 0 16,-25 24-16,25-24 15,0 25-15,-25 0 0,25 0 16,-25-1-16,25-24 16,-25 25-16,25-25 0,-25 0 15,0 0-15</inkml:trace>
  <inkml:trace contextRef="#ctx0" brushRef="#br0" timeOffset="4596">4958 848 0,'-25'-25'0,"25"0"0,-25 1 15,25-1-15,-25 25 0,25-25 16,25 25 0,0 0-16,25 0 15,0 0-15,0-25 16,-1 25-16,1 0 0,25 0 15,-25-25-15,25 25 0,-26 0 16,-24-25-16,25 25 16,-50-25-16,25 25 0,-25-25 15,-25 0 1,0 0-16,0 25 0,-25-24 16,26 24-16,-1 0 0,0 0 15,0 0-15,0 24 16,0 1-16,25 0 0,0 0 15,0 0-15,0 25 0,0-25 16,25 25-16,-25-26 16,25 1-16,0 0 0,0 0 15,0-25-15,-1 0 16,1 0-16,0 0 0,25-25 16</inkml:trace>
  <inkml:trace contextRef="#ctx0" brushRef="#br0" timeOffset="5616">5581 599 0,'-25'-25'16,"25"0"-16,-25 25 0,25-24 16,-25 24-16,50 0 31,0 0-31,0 24 16,0 1-16,0-25 15,-1 50-15,1-25 0,0 0 16,0 0-16,0 0 0,-25 25 15,25-26-15,-25 1 16,0 0-16,0 0 16,0-50 31,0 0-32,0 0 1,0 1-16,0-1 15,0 0-15,0 0 16,25 0-16,-25 0 0,25 25 16,-25-25-16,25 25 15,0 0-15,-1 0 16,-24 25-16,25-25 16,-25 25-16,25 0 15,-25 0-15,0 0 16,25 0-16,-25-1 15,0 1-15,0 0 0,0 0 32,-25-25-17,25-25-15,0 0 16,0 0-16,25 1 16,0 24-16,-25-25 0,25 0 15,0 0-15,0 25 16,0-25-16,0 25 0,-1 0 15,1 0-15,0 25 16,0-25-16,-25 25 16,25-25-16,0 0 0,0 25 15,0-25-15,0 0 16,0 0-16,-1 0 0,1 0 16,0-25-16,0 25 15,0-25-15,0 0 16,0 0-16,-25 0 15,-25 0-15,0 0 16,0 25 0,0 0-16,0 0 0,0 0 15,1 0-15,-1 25 16,0 0-16,25 0 16,0 0-1,0 0-15,25 0 16,-25 0-16,25-25 0,-1 25 15,1-25-15,0 0 16,0 0-16,0-25 0,0 25 16,0-25-16,-25 0 0,25 0 15,-25 0-15,0 0 16,0-25-16,0 1 0,0 24 16,0-25-16,0-25 15,-25 25-15,25 1 0,-25 24 16,25-25-16,-25 25 0,25 0 15,0 0-15,-25 50 16,25 0 0,0 25-16,0 0 15,25-1-15,0 26 0,0 0 16,0-1-16,0 1 16,0 0-16,0-25 0,-1 24 15,-24-24-15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51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5526 50 0,'0'-25'0,"25"25"31,-25-25-31,-25 25 47,0 0-47,0 25 15,-24-25-15,-1 50 16,-25-25-16,-25 25 0,1 0 16,-51-1-16,1 26 0,-25 0 15,-1 0-15,-24-1 16,-25 1-16,25 0 0,-25-1 16,25-24-16,24 25 15,26-25-15,24 0 0,1-26 16,49 26-16,0-25 0,26-25 15,24 25-15,0-25 16,25-25 0,25 25-16,0-25 15</inkml:trace>
  <inkml:trace contextRef="#ctx0" brushRef="#br0" timeOffset="303">2837 797 0,'-25'-25'15,"0"25"1,25 25 0,-25 0-1,25 0-15,0 0 0,0 0 16,-25 0-16,25 25 15,0-25-15,-25-1 0,25 1 16,0 0-16,0 0 16,-25-25-16,25 25 0,0 0 15,25-25-15,0 0 16,0 0-16,25 0 16,0 0-16,24 0 0,1 0 15,-25 0-15</inkml:trace>
  <inkml:trace contextRef="#ctx0" brushRef="#br0" timeOffset="958">845 1868 0,'0'-25'16,"0"0"0,0 0-1,0 0 1,-25 25-1,0 0 1,0 0-16,0 25 0,-25-25 16,0 25-16,25 0 0,-24 0 15,-1 0-15,25 0 16,0-25-16,25 25 0,0 0 16,25 0-16,0-25 15,0 24-15,25 1 0,-1-25 16,26 0-16,-25 25 15,0-25-15,0 25 0,-1-25 16,-24 25-16,0-25 0,0 25 16,-25 0-16,-25 0 15,0 0-15,0 0 0,-24 0 16,-1-1-16,0 1 0,0 0 16,0-25-16,0 0 15,1 0-15,24 0 0,-25 0 16,50-25-16,-25 25 15,25-25-15</inkml:trace>
  <inkml:trace contextRef="#ctx0" brushRef="#br0" timeOffset="1401">1218 1968 0,'25'0'0,"0"-25"15,-25 0-15,25 25 0,-25-25 16,-25 25 15,0 25-31,0 0 16,0-25-16,0 50 0,25-26 16,-25 1-16,1 0 0,24 0 15,0 0-15,0 0 16,24-25-16,-24 25 0,25-25 15,0 0-15,0 0 0,0 0 16,0-25-16,0 0 16,0 25-16,0-25 0,0 0 15,-1 25-15,-24-25 16,0 0-16,0 1 16,0-1-16,-24 25 15,24 25 1,0 24-1,0-24-15,0 25 16,0 0-16,24-25 0,-24 25 16,0-1-16,0 1 0,0-25 15,25 0-15,-25 0 16</inkml:trace>
  <inkml:trace contextRef="#ctx0" brushRef="#br0" timeOffset="1640">1592 1719 0,'0'-25'0,"-25"25"32,25 25-17,0 0-15,0 24 16,0-24-16,0 25 15,0-25-15,25 25 0,-25 0 16,0-26-16,25 26 0,-25-25 16,0 0-16,0 0 15,24 0-15</inkml:trace>
  <inkml:trace contextRef="#ctx0" brushRef="#br0" timeOffset="1833">1716 1968 0,'25'-25'15,"-25"0"-15,25 0 0,0 50 47,-25 0-47,0 0 16,0 0-16,0 24 16,25-24-16,-25 0 0,0 0 15,0 0-15,0 0 16</inkml:trace>
  <inkml:trace contextRef="#ctx0" brushRef="#br0" timeOffset="2049">1791 1694 0,'25'0'63,"-25"25"-47</inkml:trace>
  <inkml:trace contextRef="#ctx0" brushRef="#br0" timeOffset="2277">2065 1694 0,'0'25'31,"0"0"-16,25-1 1,-25 1-16,0 0 0,25 0 16,-25 25-16,0 0 15,0 0-15,0-26 0,0 26 16,0-25-16,0 0 0</inkml:trace>
  <inkml:trace contextRef="#ctx0" brushRef="#br0" timeOffset="2632">2090 2017 0,'-25'-24'0,"50"24"47,0 0-47,0-25 0,-1 25 15,1 0-15,25-25 0,-25 25 16,25-25-16,0 25 15,-1-25-15,-24 25 0,0-25 16,0 25-16,0-25 16,0 25-16,-25-25 0,0 0 15,-25 25-15,25-25 16,-25 25-16,0 0 16,0 0-16,0 0 15,1 0-15,24 25 16,-25-25-16,25 25 15,0 0-15,0 0 0,0 0 16,25 0-16,-1 0 16,-24 0-16,25 0 15,0-25-15</inkml:trace>
  <inkml:trace contextRef="#ctx0" brushRef="#br0" timeOffset="2871">2862 1793 0,'0'-25'16,"-25"25"-16,0 0 15,25 25 48,25-25-48,-25 25-15,25 0 16,0-25 0</inkml:trace>
  <inkml:trace contextRef="#ctx0" brushRef="#br0" timeOffset="3658">2961 1569 0,'0'-25'15,"0"0"-15,0 1 0,0-1 16,-25 0-16,0 0 15,1 0-15,-1 0 0,-25 0 16,0 0-16,-25 0 16,1 0-16,-26 1 0,0-1 15,-24 25-15,-25-25 0,-1 25 16,1 25-16,-26 0 16,1-1-16,0 26 0,-1 0 15,1 25-15,0-1 16,-1 1-16,26 25 0,0 24 15,24 1-15,26-1 0,49 1 16,0-1-16,50-24 16,25 24-16,0-49 0,49 25 15,26-26-15,25-24 0,-1 0 16,25 0-16,1-25 16,24 0-16,-24-25 15,24 0-15,0-25 0,-24 0 16,24-25-16,-25 0 0,1 0 15,-1-24-15,-49-26 0,24 1 16,-49-1-16,0-25 16,-25 1-16,-1-1 0,-24 1 15,0-1-15,0 1 16,-25 24-16,0 1 0,-25 49 16,0-25-16,-25 50 15,26-25-15,-26 26 0,0 24 16,-25 0-16,25 0 0,-24 0 15,24 0-15,0 0 16,0 24-16,25-24 0,1 25 16,-1-25-16,25 25 15,0 0 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8.1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 25 0,'25'-25'16,"-25"50"15,0 0-31,0 25 15,0 0-15,0 0 16,-25 24-16,25 26 0,-25-25 16,25 24-16,-25 26 15,25-26-15,0 1 0,0 0 16,0-1-16,0-24 0,0 0 16,0-1-16,0 1 15,0-25-15,0 25 0,0-26 16,25 1-16,-25-25 15,0 25-15,25-25 0,-25 0 16,25 0-16,0-1 16,-1-24-16,26 0 15,0 0-15,0 0 0,25-24 16,-1 24-16,1 0 16,0-25-16,-1 25 0,1 0 15,0-25-15,-25 25 0,-1 0 16,-24 0-16,0-25 15,0 25-15,0 0 16</inkml:trace>
  <inkml:trace contextRef="#ctx0" brushRef="#br0" timeOffset="324">1008 1445 0,'-25'0'16,"50"25"46,0-25-62,0 0 16,0 25-16,25-1 0,-26-24 16,26 25-16,-25 0 0,25 0 15,-25-25-15,0 25 16,0 0-16,-25 0 0,0 0 15,0 25-15,-25-26 16,0 1-16,-25 0 0,0 0 16,0 0-16</inkml:trace>
  <inkml:trace contextRef="#ctx0" brushRef="#br0" timeOffset="8226">2477 1395 0,'0'-25'0,"-25"0"0,25 0 16,-25 0-16,25 0 15,0 1-15,-24-1 0,24 0 16,0 0-16,-25 0 0,25 50 31,0 0-15,0 25-16,25-1 0,-1 1 16,-24 25-16,25-25 15,-25-1-15,25 1 0,0 0 16,-25 0-16,25-25 0,-25 0 15,25 0-15,-25-1 16,25-24-16,-25-24 31,25-1-31,-25 0 16,25-25-16,0 25 16,-1-25-16,-24 25 0,25 0 15,0 1-15,0 24 0,0 0 16,0 0-16,0 24 15,0 1-15,25 0 0,-26 0 16,1 0-16,0 0 16,0 0-16,0 0 0,-25 0 15,25 0-15,0-1 0</inkml:trace>
  <inkml:trace contextRef="#ctx0" brushRef="#br0" timeOffset="8634">3374 1644 0,'0'-25'0,"25"25"16,-25-25-16,0 0 15,0 0 1,0 0-16,-25 25 0,25-24 16,-25 24-16,0-25 0,0 25 15,0 0 1,0 0-16,0 25 0,0-1 15,0 1-15,25 0 16,0 0-16,0 0 16,0 0-16,25 0 0,-25 0 15,25-25-15,0 25 16,0-25-16,0 0 0,0 0 16,0 0-16,0 0 0,0-25 15,0 0 1,-1 0-16,1 0 0,-25 0 15,25 0-15,-25 0 16,0 0-16,25 1 16,-25 48-1,25 1 1,-25 0-16,25 0 0,0 0 16,-25 0-1,25-25-15</inkml:trace>
  <inkml:trace contextRef="#ctx0" brushRef="#br0" timeOffset="8982">3747 1519 0,'0'-24'16,"0"-1"-16,25 50 47,-25-1-32,25 1-15,0 0 16,-25 0-16,0 0 31,0-50 1,0 0-32,25 25 15,-25-25-15,25 0 0,0 1 16,0-1-16,-1 25 15,1-25-15,0 25 16,-25 25-16,25-25 0,-25 25 16,25-1-16,-25 1 15,0 0-15,25 0 16,-25 0-16</inkml:trace>
  <inkml:trace contextRef="#ctx0" brushRef="#br0" timeOffset="9432">4619 1544 0,'0'-25'16,"0"1"-16,0-1 16,-25 0-16,0 0 15,0 25-15,0-25 16,0 25-16,0 0 0,0 0 15,1 0-15,-1 25 16,0-25-16,0 25 16,25 0-16,0 0 31,25-25-15,0 24-16,0-24 15,-1-24-15,1 24 16,0-25-16,0 25 0,25-25 15,-50 0-15,25 0 16,0 0-16,-25 0 0,25-25 16,-25 25-16,0 1 0,25-1 15,-25 0-15,0 0 16,25 50 0,-25 0-16,0 0 15,24 24-15,-24-24 0,25 25 16,-25 0-16,25 0 0,0-25 15,0-1-15,-25 26 16,0-25-16</inkml:trace>
  <inkml:trace contextRef="#ctx0" brushRef="#br0" timeOffset="10231">4868 772 0,'-50'-49'0,"0"-1"15,-24 25-15,-1-25 0,-25 25 16,1-25-16,-26 25 15,-24 1-15,-1-1 0,-24 0 16,25 25-16,-51 0 0,26 0 16,0 25-16,-1 0 15,1-1-15,0 26 0,-1 25 16,26-25-16,0 25 16,24-1-16,1-24 0,24 25 15,0-1-15,26 1 0,-1 0 16,0 0-16,25-1 15,26-24-15,-1 25 0,25-1 16,0-24-16,0 0 16,25 25-16,24-25 0,-24-1 15,25-24-15,0 25 0,25 0 16,-26 0-16,26 0 16,0-26-16,-1 26 0,1 0 15,0-25-15,25 0 16,-1 0-16,1 0 0,24 0 15,1-25-15,24 0 0,1 0 16,-1-25-16,0 25 16,1-25-16,24 25 0,-24-25 15,-1 0-15,0-25 16,-24 25-16,24 0 0,-24-24 16,-1 24-16,-24-25 0,24 0 15,-24-25-15,0 25 16,24-24-16,-24-1 0,-26 0 15,26 26-15,-25-26 16,-25 25-16,-1 0 0,-24 0 16,0 26-16,-25-26 15,0 25-15,-25 0 0,0-25 16,-24 25-16,24-25 0,-25 26 16,25-1-16,0 0 15,0 0-15,-25 0 0,25 0 16,1 0-16,-1 25 0,0 0 15,-25 0 1,25 0-16,0 0 0,0 0 16,0 0-1,0 0-15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14.0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6524 125 0,'-25'0'0,"1"0"15,-1-25-15,0 25 16,25-25-16,-25 25 16,25-25-1,25 25 1,0 0 0,24-25-16,1 25 0,0 0 15,25 0-15,24 0 16,26 0-16,-1 0 0,51-25 15,-26 25-15,50 0 0,-24 0 16,24 0-16,0 0 16,-25 0-16,26 0 0,-26 0 15,-25 0-15,26 25 16,-26-25-16,0 0 0,-24 25 16,-1-25-16,-24 0 0,0 25 15,-1-25-15,-24 25 16,0-25-16,-26 25 0,1-25 15,0 0-15,0 0 16,-25 25-16,0-25 0,0 0 16,0 0-16,-1 0 0,-24 25 15,25-25 1,-25 25 0,25-25-16,-25 25 15,0-1-15,0 1 16,25-25-16,-25 25 0,0 0 15,25 0-15,-25 0 16,25 25-16,-25-25 0,25 24 16,-25 1-16,25 0 15,-25 0-15,25 25 0,-25-26 16,0 26-16,25 25 0,-25-26 16,24 1-16,-24 25 15,25-26-15,0 1 0,-25 0 16,25 24-16,-25-24 15,0 0-15,0 0 0,0-1 16,0 26-16,0-25 0,0-1 16,0 26-16,0-25 15,0 24-15,0-24 0,0 25 16,0-26-16,0 1 16,25 25-16,-25-26 0,0 1 15,0-25-15,25 24 0,-25-24 16,0 0-16,0-25 15,0 0-15,0 25 0,0-25 16,0 0 0,-25-25 77,25 24-93,-25-24 0,0 0 16,-25 25-16,1-25 16,-26 0-16,-25 0 0,1 25 15,-26-25-15,-24 0 0,-26 0 16,-24 0-16,-25 0 16,0 0-16,-50 0 0,0-25 15</inkml:trace>
  <inkml:trace contextRef="#ctx0" brushRef="#br0" timeOffset="1170">872 449 0,'-50'0'15,"0"-25"-15,25 25 0,-25 0 16,-24 0-16,24 0 16,-25 25-16,25-25 0,-24 0 15,24 25-15,-25-25 0,25 24 16,0-24-16,26 25 16,-26-25-16,25 25 0,0-25 15,0 25-15,25 0 16,25 0-1,0 0 1,0-25-16,0 25 0,24 25 16,-24-25-16,25 24 0,0 1 15,-25 25-15,0 0 16,25-1-16,-26 26 0,1-1 16,0 1-16,0 0 15,0-1-15,-25 1 0,25-1 16,0 1-16,0 0 0,0-1 15,0 1-15,-1 0 16,-24 24-16,25-24 0,-25 24 16,25 1-16,-25-1 0,25 1 15,-25-26-15,0 1 16,25 0-16,-25-1 0,0-24 16,25-25-16,-25-1 15,25 1-15,-25-25 0,0 0 16,25 0-16,-25 0 31,25-25-15,0 0-1,-1 0 1,26 0-16,0 0 0,25 0 16,-1-25-16,1 25 15,25-25-15,24 25 0,-24-25 16,24 25-16,-24-25 15,0 25-15,-26 0 0,-24 0 16</inkml:trace>
  <inkml:trace contextRef="#ctx0" brushRef="#br0" timeOffset="2518">6225 5728 0,'-24'0'16,"24"-25"-16,0 0 15,24 25 16,1 0-31,25 0 0,0 0 16,25 0-16,-1 0 16,26 0-16,25-25 0,-1 25 15,1-25-15,-1 25 16,-24 0-16,-1-25 0,-24 25 16,-25 0-16,0 0 0,-75 0 31,-25 0-31</inkml:trace>
  <inkml:trace contextRef="#ctx0" brushRef="#br0" timeOffset="2829">5976 6077 0,'0'-25'16,"25"25"-1,0 0-15,25-25 16,0 25-16,0 0 0,24 0 16,1 0-16,0-25 15,24 25-15,26 0 0,-1-25 16,26 25-16,-26 0 0,1-25 15,24 25-15,-49 0 16,-1-25-16,1 25 0,-50 0 16,0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1:17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429 1643 0,'-25'0'0,"25"-25"16,-24 25 47,-1 0-63,0 25 15,0-25 1,0 0-16,0 25 0,0-25 15,0 25-15,0-25 0,0 25 16,1-25-16,-1 25 0,25 0 16,-25 0-16,0 0 15,0 25-15,25-26 0,0 26 16,-25 0-16,25-25 16,0 25-16,0 0 0,25-26 15,0 1-15,0 0 0,0 0 16,0 0-16,24-25 15,-24 0-15,25 25 0,0-25 16,-25 0-16,25-25 16,-1 0-16,-24 0 0,25 25 15,-25-50-15,25 26 0,-25-1 16,0-25-16,-1 25 16,1 0-16,-25 0 0,0-25 15,0 25-15,-25 1 16,1-1-16,24 0 15,-50 0-15,25 0 16,0 25-16,0-25 0,0 0 16,0 25-16,0 0 0,0 0 15,1 0-15,-1 0 16,25 25 0</inkml:trace>
  <inkml:trace contextRef="#ctx0" brushRef="#br0" timeOffset="847">255 2390 0,'0'-24'0,"0"-1"16,0 0-1,25 25-15,-25 25 32,-25 0-17,25-1-15,-25 26 0,25-25 16,-25 0-16,25 25 16,-25 0-16,0-25 0,25 24 15,-24 1-15,24 0 0,-25 0 16,25 0-16,-25-1 15,25 1-15,-25-25 0,25 0 16,0 0-16,0 0 0,-25-25 16,50 0-1,-25-25 1,25 25-16,-25-25 16,25 0-16,0 25 0,-1 0 15,1-25-15,0 25 0,0 0 16,0 0-16,25 0 15,-25 0-15,0 0 0,0 0 16,24 25-16,-24-25 0,0 0 16,0 0-16,0 0 15,0 0-15,0 0 0,-25 25 16,25-25-16,0 0 16,-25-25 15,0 0-31,0 0 15,0 0-15,0 0 16,0-24-16,0 24 16,0-25-16,0 25 0,-25-25 15,25 25-15,-25-24 16,0 24-16,25 0 0,-25 0 16,0 0-16,25 0 0,-25 0 15,0 0-15,0 0 16,25 0-1,0 1 1,0-1 0,25 0-1</inkml:trace>
  <inkml:trace contextRef="#ctx0" brushRef="#br0" timeOffset="1609">902 2515 0,'-24'0'0,"48"0"47,1 0-32,0 0-15,0 0 0,0 0 16,25 0-16,0 0 16,0 0-16,-1 0 0,26 0 15,74 0 1,-74 0-16,0 0 0,0 0 16,-26 0-16,26 0 0,-25 0 15,0 0-15,-1 0 16,-24 0-16,0 0 0,0 0 15,0 0-15,0 0 16,-50 0 15,0-25-15</inkml:trace>
  <inkml:trace contextRef="#ctx0" brushRef="#br0" timeOffset="1939">1824 2266 0,'25'25'78,"0"-25"-78,-25 25 0,25-25 16,-1 25-16,1-25 15,0 25-15,0-1 0,0 1 16,-25 0-16,25 0 16,-25 0-16,0 0 15,-25 25-15,0-25 16,25 0-16,-25-1 15,0 1-15,0 0 0,1-25 16,-1 25-16,0-25 16</inkml:trace>
  <inkml:trace contextRef="#ctx0" brushRef="#br0" timeOffset="3306">3716 473 0,'-24'0'15,"24"25"16,0 0-31,0 0 0,0 0 16,0 24-16,0-24 0,24 25 16,-24-25-16,0 25 15,0-25-15,0 25 0,0-26 16,0 1-16,0 0 16,0 0-16,0 0 0,0-50 46,0 0-46,0 0 0,0-24 16,0-1-16,0 0 16,0 0-16,0 25 0,0-25 15,0 1-15,0 24 0,0 0 16,0 0-16,0 0 16,0 0-16,25 0 0,-25 0 15,25 25-15,25-25 16,-25 25-16,0 0 0,25-25 15,-1 25-15,-24 0 0,25 0 16,-25 25-16,0-25 16,0 25-16,0 0 0,0 0 15,-25 0-15,0 0 16,0 0-16,0 0 0,0 0 16,-25 0-16,0-25 0,0 24 15,0 1-15,0-25 16,0 25-16,0 0 0,0-25 15,1 0 1,-1 25-16,0-25 16,25-25-1,25 25 1,0-25-16,-1 25 16,26 0-1,-25 0-15,0 0 0,25 0 16,-25 25-16,0-25 0,0 25 15,-1 0-15,1 0 16,-25 0-16,0 0 0,0 0 16,-25-1-16,25 1 0,-24-25 15,-26 25-15,25 0 16,0-25-16,-25 0 0,25 25 16,0-25-16,-24 0 15,24 0-15,0-25 0,0 25 16,0-25-16,0 25 15,0 0-15,25-25 0</inkml:trace>
  <inkml:trace contextRef="#ctx0" brushRef="#br0" timeOffset="3835">4389 548 0,'0'25'62,"0"0"-46,0-1-16,0 1 15,0 0-15,0 25 0,0-25 16,0 0-16,0 25 16,0-25-16,0-1 0,0 1 15,0 0-15,-25-25 0,25 25 16,0-50 0,0 0-16,0 0 15,0-24-15,0-1 16,25 0-16,-25 0 0,0 0 15,25-24-15,-25 24 16,0 0-16,25 0 0,-1 25 16,1 0-16,0 1 0,0 24 15,0 0-15,25 0 16,-25 24-16,0 1 0,0 25 16,-1-25-16,1 25 0,0 0 15,0 0-15,-25-26 16,25 26-16,-25 0 0,25 0 15,-25-25-15,0 25 16,0-26-16,0 1 0,0 0 16,-25-25-1</inkml:trace>
  <inkml:trace contextRef="#ctx0" brushRef="#br0" timeOffset="4026">4414 647 0,'-25'0'16,"50"0"-1,0 0 1,-1-25-16,1 25 0,25-24 16,0 24-16,25 0 15,-26-25-15,1 25 0,0 0 16,-25-25-16</inkml:trace>
  <inkml:trace contextRef="#ctx0" brushRef="#br0" timeOffset="4521">5385 423 0,'25'0'0,"-25"-25"16,0 0-1,25 25-15,-25-25 16,0 1 0,-25 24-16,25-25 15,-25 25-15,0 0 16,0 0-16,0 0 15,0 0-15,0 0 0,0 25 16,1-25-16,-1 24 16,0 1-16,25 0 0,-25 0 15,25 0-15,0 0 0,0 0 16,25-25-16,0 25 16,0-25-16,-1 25 0,1-25 15,25 25-15,0-25 16,0 0-16,0 25 0,-26-1 15,1-24-15,25 25 0,-25-25 16,-25 25-16,0 0 16,0 0-16,-25 0 15,0 0 1,-25-25-16,26 0 0,-26 0 16,0 25-16,0-25 0,0 0 15,1 0-15,24-25 16</inkml:trace>
  <inkml:trace contextRef="#ctx0" brushRef="#br0" timeOffset="5552">2969 274 0,'0'-25'0,"0"0"16,25 25 15,-25 25-31,25 0 0,0 0 16,-25 24-16,25-24 16,-25 25-16,25 0 0,-25 25 15,0-25-15,0 49 16,0-24-16,0 24 0,-25 1 15,25 0-15,0-1 0,0 26 16,0-26-16,0 1 16,0 0-16,25-1 0,-25 1 15,25-1-15,-25 1 16,0 0-16,0-26 0,0 26 16,0 0-16,0 24 0,0-24 15,0 24-15,-25-24 16,25 24-16,0-24 0,-25 0 15,25 24-15,0-49 16,0 24-16,0 1 0,0-25 16,0-1-16,0 1 0,0 0 15,0-1-15,0 1 16,0 25-16,0-26 0,0 1 16,0 0-16,0 25 15,0-26-15,0 1 0,-25 25 16,25-26-16,0 1 0,0 0 15,0-26-15,-25 26 16,25 0-16,0 0 0,0-26 16,0 26-16,0 0 15,0-25-15,25 24 0,-25 1 16,0-25-16,25 25 0,-25-26 16,0 1-16,25 0 15,-25 0-15,0-25 0,0 0 16,0-50-1,-25 0-15,25-50 16</inkml:trace>
  <inkml:trace contextRef="#ctx0" brushRef="#br0" timeOffset="6774">3019 0 0,'-25'0'31,"25"25"-15,-25-25-1,25 25-15,0 0 32,25-25-17,0 0 1,-25 24-16,25-24 0,0 0 15,0 25 1,0-25-16,25 0 0,-26 0 16,26 0-16,0 0 15,0 0-15,0 0 0,24 0 16,1 0-16,-25 0 16,25 0-16,-1 0 0,26 0 15,-25 0-15,24 0 0,-24 0 16,25 0-16,-1 0 15,26 0-15,-26 0 0,26 0 16,-1 0-16,1 0 0,24 0 16,1 0-16,-26 0 15,26 0-15,-26 0 0,25 0 16,-24 0-16,-1 0 16,-24 0-16,25 0 0,-1 0 15,-24-25-15,24 25 0,1 0 16,-1-24-16,1 24 15,-1 0-15,1 0 0,-26-25 16,1 25-16,0 0 16,-51 0-16,26 0 0,-25 0 15,-25-25-15,0 25 0,-50 0 32,0 25-32,0-25 15,0 0-15,0 0 16,0 0-16,25 25 0,-25-25 15,1 0-15,24 24 32,-25-24-32,25 25 15,-25-25 1,0 25-16,0 0 16,0 0-1,0-25-15,0 0 16</inkml:trace>
  <inkml:trace contextRef="#ctx0" brushRef="#br0" timeOffset="7368">6281 174 0,'0'25'47,"0"0"-47,0 0 15,25 25-15,-25-25 0,0 24 16,0 26-16,0-25 16,0 25-16,0 24 0,0-24 15,0 25-15,0-1 16,0 1-16,0-1 0,0-24 15,0 0-15,0-1 0,0-24 16,0 0-16,0 0 16,0 0-16,0-25 0,0-1 15,0 1-15,0 0 0,0 0 16,-25-25 0</inkml:trace>
  <inkml:trace contextRef="#ctx0" brushRef="#br0" timeOffset="7946">2944 1469 0,'0'25'0,"25"-25"15,25 0-15,0 0 0,25 0 16,-1 0-16,26 0 0,24 0 16,26 0-16,-1 0 15,26-25-15,-1 25 0,0 0 16,25-25-16,-24 25 16,-1 0-16,0 0 0,-24 0 15,-26 0-15,1 0 0,-26 0 16,1 0-16,-25 0 15,-25 0-15,-26 0 0,1 0 16,0 0-16,-25 25 16</inkml:trace>
  <inkml:trace contextRef="#ctx0" brushRef="#br0" timeOffset="8958">7601 124 0,'25'0'0,"0"0"16,-25 25-1,25-25-15,-25 25 16,25 0-16,-25 0 16,25-25-16,0 25 15,-1 0-15,26 25 0,-25-26 16,25 26-16,0-25 16,24 25-16,-24 0 0,0 0 15,0-1-15,0 26 16,-1-25-16,-24 25 0,25-26 15,-25 26-15,0-25 0,0 0 16,25 24-16,-25-24 16,-1 25-16,1-25 0,25 0 15,-25-1-15,0 1 0,25 0 16,-25 0-16,0-25 16,0 24-16,-1-24 15,1-25-15,-25 25 0,25-25 16,-50 0 31,25-25-47,-25 25 15</inkml:trace>
  <inkml:trace contextRef="#ctx0" brushRef="#br0" timeOffset="11006">5609 1544 0,'0'25'32,"25"-25"-32,0 0 15,25 0-15,-1 0 16,1 0-16,25 0 0,0 25 16,-1-25-16,26 0 0,0 0 15,24 0-15,-24 0 16,24-25-16,-24 25 0,24 0 15,1 0-15,-1 0 0,1 0 16,-26 0-16,26-25 16,-1 25-16,-24 0 0,0 0 15,24 0-15,-24 0 16,-26 0-16,26 0 0,-25 0 16,-1 0-16,-24 0 0,25 0 15,0 0-15,-26 0 16,26 0-16,0 0 0,0 0 15,-1 0-15,26 0 0,-25 0 16,-1 0-16,26-25 16,-25 25-16,-1 0 0,1 0 15,0 0-15,-25 0 16,24 0-16,1-25 0,-25 25 16,24 0-16,1 0 15,-25 0-15,25 0 0,-1 0 16,1 25-16,0-25 0,-25 0 15,24 0-15,51 0 16,-75 25-16,-1-25 16,26 0-16,-25 0 0,25 0 15,-26 0-15,26 0 16,25 0-16,-26 0 0,26 0 16,-25 0-16,24 0 15,-24 0-15,0 0 0,24 25 16,-24-25-16,-25 0 0,25 0 15,-1 0-15,1 0 16,0 0-16,-1 0 0,1 0 16,0 0-16,0 0 15,-1 25-15,1-25 0,0 0 16,-1 0-16,1 0 0,0 0 16,0 0-16,-1 0 15,1 0-15,0 0 0,24 24 16,-24-24-16,0 0 15,24 0-15,-24 0 0,25 0 16,-26 0-16,1 0 0,0 0 16,-25 0-16,24 0 15,-24 0-15,-25 0 0,25 25 16,-25-25-16,0 0 16,24 0-16,-24 0 0,0 0 15,0 0-15,0 0 0,0 0 16,0 0-16,-25-25 15,25 25-15,-50 0 63,25 25-16,-25-25-32,25 25-15,0 0 16,0 0-16,-25 0 16,25 0-16,0 0 0,0 0 15,0 25-15,0-1 16,-25 1-16,25 0 0,0 25 16,0-26-16,0 51 0,0-25 15,0 24-15,0-24 16,0 25-16,0-1 0,0 1 15,0-1-15,25 1 16,-25 0-16,25-1 0,-25 1 16,0-25-16,0 24 0,0-24 15,0 25-15,0-26 16,0 1-16,0 25 0,0-26 16,0 1-16,-25 0 15,25-1-15,0 1 0,0 0 16,0 0-16,0-1 0,0 1 15,0 0-15,0-26 16,25 26-16,-25-25 0,0 0 16,0 24-16,0-24 0,0 0 15,0 0-15,0 0 16,0-1-16,0 1 0,0 0 16,25 0-16,-25 0 15,0-1-15,0 1 0,0 0 16,25 0-16,-25 0 0,0 0 15,0-1-15,0 1 16,0 0-16,0 0 0,0 24 16,0-24-16,0 0 15,0 0-15,0 0 0,0-25 16,25 24-16,-25-24 16,0 0-16,0 25 0,0-25 15,0 0-15,0 0 0,0 0 16,0-1-16,0 1 15,0 0-15,0 0 0,0 0 16,0 0-16,0 0 16,0 0-16,0 0 15,24 0-15,-24-1 16,-24-24 0,-1 0-16,0 0 15</inkml:trace>
  <inkml:trace contextRef="#ctx0" brushRef="#br0" timeOffset="13132">3019 5727 0,'0'25'16,"0"0"-16,0 0 16,0 0-16,25 0 0,-25 0 15,0 25-15,0 24 16,25-24-16,-25 0 16,0 25-16,0-26 15,25 1-15,-25 25 0,0 0 16,0-26-16,25 26 0,-25 0 15,0-25-15,25 24 16,-25 1-16,0 0 0,0-1 16,0 1-16,0 25 15,0-26-15,0 1 0,0 25 16,0-26-16,0 1 16,0 0-16,25 0 0,-25-1 15,24 1-15,-24-25 0,25 24 16,0-24-16,-25 0 15,25-25-15,-25 25 0,0 0 16,0-25-16,0-1 0,0 26 16,0-25-16,0 0 15,0 0-15,0 0 0,0 0 16,-25-25-16,25 25 16,25-25 46,-25 25-46,25-25-16,0 0 15,0 0-15,0 0 16,0 0-16,0 24 16,-1-24-16,26 0 0,-25 0 15,25 0-15,0 0 0,0 0 16,24 25-16,-24-25 15,25 0-15,0 0 16,-1 25-16,1-25 0,0 0 16,-1 0-16,26 0 0,0 25 15,-1-25-15,26 0 16,-1 0-16,1-25 0,24 25 16,1 0-16,-26 0 0,25-25 15,1 25-15,-1 0 16,1 0-16,-26 0 0,1 0 15,24 0-15,-24 0 16,-1 0-16,1 0 0,24 0 16,-24 0-16,-1 0 0,25 0 15,1 0-15,-1 0 16,1 0-16,-1 0 0,1 0 16,-26 0-16,25 0 15,1 0-15,-26 0 0,1 0 16,-1 0-16,1 0 0,24 0 15,-24 0-15,-1 0 16,1-25-16,-1 25 0,1 0 16,-1 0-16,1-24 15,-25 24-15,24 0 0,-24 0 16,-1 0-16,26 0 0,-26 0 16,1 0-16,0 0 15,24 0-15,-24 0 0,24 0 16,1 0-16,-1 0 0,-24-25 15,24 25-15,-24 0 16,24 0-16,-24-25 0,-25 25 16,24 0-16,-24 0 15,0 0-15,-1-25 0,26 25 16,-25 0-16,0 0 0,-1 0 16,26 0-16,-25 0 15,-1 0-15,26 0 0,-25 0 16,-26 0-16,26 0 15,0 0-15,-25 0 0,24 0 16,-24-25-16,0 25 0,25 0 16,-26 0-16,1 0 15,0-25-15,25 25 0,-25 0 16,-1 0-16,1 0 16,0 0-16,0 0 0,0-25 15,-1 25-15,-24 0 0,0 0 16,0 0-16,-25-25 15,25 25 32,0-25-31,0 25-16,0 0 16,-25-25-16,25 1 15</inkml:trace>
  <inkml:trace contextRef="#ctx0" brushRef="#br0" timeOffset="14025">14350 6200 0,'0'25'78,"0"0"-63,0 25-15,0-25 16,0 0-16,0 25 0,0-1 16,0 1-16,0-25 15,0 25-15,0 0 0,0 0 16,0 24-16,0-24 15,0 0-15,0 0 0,0 0 16,0-1-16,0 1 0,-25 0 16,25 0-16,0 0 15,0-1-15,0 1 0,0 0 16,0 0-16,0 0 16,0-1-16,0 1 0,0 0 15,0 0-15,0 0 0,0-26 16,-25 26-16,25 0 15,-25 0-15,25-25 0,0 25 16,0-1-16,0-24 16,0 25-16,0-25 0,0 0 15,0 0-15,0 25 0,0-25 16,0-1-16,0 1 16,0 0-16,0 0 15,0 0-15,0 0 16,0 0-16,-25-25 15,25 25-15,0 0 16,0 0 0,0-1 15,-25-24 0,0-24-15</inkml:trace>
  <inkml:trace contextRef="#ctx0" brushRef="#br0" timeOffset="16711">4414 2565 0,'0'25'16,"0"0"0,-25-25-16,25 24 15,0 1 1,0 0-1,0 0 1,0 0-16,0 0 16,0 0-16,0 0 0,0 25 15,0-26-15,0 26 0,0 0 16,0 0-16,0 0 16,0 0-16,0-1 0,0 1 15,0 0-15,0 0 16,0 0-16,0-1 0,0 1 15,0 25-15,0-25 0,0 24 16,0-24-16,0 25 16,0-25-16,0 24 0,0-24 15,0 25-15,0-25 16,0 24-16,0-24 0,0 0 16,0 25-16,0-25 0,0-1 15,0 26-15,0-25 16,0 0-16,0-1 0,0 26 15,0-25-15,0 25 16,0-26-16,0 1 0,0 0 16,0 0-16,0 0 0,0-1 15,0 1-15,0 0 16,0-25-16,0 25 0,0-25 16,0 0-16,0-1 15,0 1-15,-25 0 0,25 0 16,-25 0-16,25 0 15,-25-25-15,25 25 16,0 0-16,0-50 31</inkml:trace>
  <inkml:trace contextRef="#ctx0" brushRef="#br0" timeOffset="18770">4414 2565 0,'0'-25'0,"0"0"16,-25 25 15,0 0-15,25 25-16,0 0 31,25-25-16,0 0 1,0 0-16,-1 0 16,1 0-16,0 0 15,25 0-15,-25 0 0,25 0 16,0 0-16,-1 0 0,1 0 16,0 0-16,25 0 15,-25 0-15,24 0 0,1 0 16,-25-25-16,24 25 15,1 0-15,0 0 0,0 0 16,-1 0-16,-24-25 0,25 25 16,-25 0-16,24 0 15,-24 25-15,-25-25 0,25 25 16,0 0-16,-1-25 0,-24 25 16,25-1-16,-25 1 15,25-25-15,0 25 0,-1-25 16,1 25-16,0-25 15,0 0-15,0 0 0,24 0 16,-24 0-16,0 0 0,0 0 16,0 0-16,-1 0 15,1 0-15,0 0 0,0 0 16,-25 0-16,24 0 16,1 0-16,0-25 0,-25 25 15,25 0-15,0 0 16,-1-25-16,1 25 0,0-25 15,0 1-15,0 24 0,-1 0 16,1-25-16,0 25 16,0-25-16,0 25 0,-1 0 15,-24 0-15,25 0 0,25 0 16,-25 0-16,-1 0 16,1 25-16,25-25 0,-25 0 15,0 0-15,24 25 16,-24-25-16,25 0 0,-25 0 15,24 0-15,-24 0 0,25 0 16,0 0-16,-26 24 16,26-24-16,0 0 0,-1 0 15,1 0-15,0 0 16,-25 0-16,-1 25 0,1-25 16,0 0-16,-25 0 0,0 0 15,-25 25 16,0 0 79,-25 0-79,25 0-31,0 0 16,0 0-16,-25 0 15,25 24-15,0-24 0,0 25 16,0 0-16,-25 25 0,25-25 16,0 24-16,25-24 15,-25 25-15,25-1 0,-25 1 16,25 0-16,-25 0 15,25-1-15,-25 26 0,0-25 16,25-1-16,-25 1 0,0 25 16,25-26-16,-25 1 15,0 25-15,0-26 0,0 26 16,0-25-16,0-1 0,0 1 16,0 0-16,0-1 15,0 1-15,0-25 0,0 25 16,-25-26-16,25 26 15,0-25-15,0 25 0,-25-26 16,25 1-16,0 25 0,0-25 16,0 25-16,0-26 15,0 26-15,25-25 0,-25 25 16,0-26-16,0 26 16,25-25-16,-25 25 0,0-26 15,0 1-15,0 25 16,0-25-16,0-1 0,0 1 15,0 0-15,0-25 0,-25 25 16,25 0-16,0-1 16,0 1-16,0 0 0,-25 0 15,25 0-15,0-1 0,0 1 16,0-25-16,0 25 16,0 0-16,0-25 0,0 0 15,0-1-15,-25 1 16,25 0-16,0 0 0,0 0 15,0 0-15,0 0 0,0 25 16,0-25-16,0 24 16,0-24-16,0 25 0,0 0 15,0-25-15,0 25 16,0-1-16,0-24 0,0 0 16,0 0-16,-25-50 31</inkml:trace>
  <inkml:trace contextRef="#ctx0" brushRef="#br0" timeOffset="20387">4389 5379 0,'0'25'16,"0"-1"-1,0 1-15,25 0 0,-25 25 16,25 0-16,-25 25 0,0-26 16,24 26-16,-24 0 15,0 24-15,0-24 0,-24 0 16,-1 24-16,25 1 16,0-25-16,-25 24 0,25-24 15,0 25-15,0-26 0,0 1 16,0 0-16,0 0 15,0-1-15,0 1 0,0 0 16,0 24-16,0-24 16,0 0-16,0-1 0,0-24 15,0 25-15,0 0 0,0-26 16,0 1-16,0-25 16,0 0-16,0 0 0,0 0 15,0 0 1,0 0-1,0-1 17,25-24-17,-25 25-15,25-25 16,-1 0-16,1 0 0,0 0 16,25 25-16,25-25 0,-1 0 15,1 0-15,0-25 16,25 25-16,-1 0 0,26-25 15,-26 25-15,26 0 16,-26-24-16,26 24 0,-1 0 16,-24 0-16,24-25 0,1 25 15,0 0-15,-26 0 16,26 0-16,-1 0 0,1-25 16,-1 25-16,1 0 15,-26 0-15,26 0 0,-26 0 16,1 0-16,-25 0 0,24 0 15,-24-25-15,0 25 16,24 0-16,-24 0 0,0 0 16,-1-25-16,26 25 0,-25 0 15,-1 0-15,-24 0 16,25-25-16,-25 25 0,0 0 16,-1 0-16,-24 0 15,25 0-15,0-25 0,0 25 16,0 0-16,-26 0 15,26 0-15,0 0 0,-25 0 16,0 0-16,25 0 0,-25 0 16,-1 0-16,1 0 15,0 0-15,0 0 16,0 0 0,0 0-1,0 25-15,0-25 16,0 0-1,0 0-15,-1 25 16,1-25 0,-25-25 31,25 0-32,0 0 1,0 25-1,-25-25-15,0 0 16,-25 1 0,25-1-16,-25 25 15,0-25-15,25 0 0,-25 0 16,1 0-16,24 0 16,0 0-16,-25 0 0,0-24 15</inkml:trace>
  <inkml:trace contextRef="#ctx0" brushRef="#br0" timeOffset="21083">11760 5204 0,'-25'0'0,"0"0"16,25-25-1,-25 25-15,0 0 0,0 0 16,0-24-16,0 24 0,-24 0 16,24 24-16,-25 1 15,0 0-15,0 0 0,25 25 16,-24-25-16,24 25 16,-25-1-16,25 1 0,25 0 15,0 0-15,0 0 0,0 0 16,25-1-16,0-24 15,0 25-15,25-25 0,-1 0 16,1-25-16,0 0 16,25 0-16,-26 0 0,1-25 15</inkml:trace>
  <inkml:trace contextRef="#ctx0" brushRef="#br0" timeOffset="21581">11909 5428 0,'0'-24'15,"0"48"17,0 1-17,0 0-15,0 0 16,0 0-16,0 25 0,0-25 15,-25 25-15,25-25 16,0 24-16,0-24 0,0 0 16,0 0-16,0 0 0,0 0 15,0-50 1,0 0 0,25 0-16,-25 0 15,0-25-15,25 1 0,-25-1 16,0 0-16,25 0 0,-25-25 15,0 26-15,25-1 16,-25 0-16,25 25 0,0 0 16,0 0-16,-1 25 0,1 0 15,0 25-15,0 0 16,0 0-16,0 0 0,0 25 16,-25 0-16,25-1 15,0 1-15,-25 0 0,0 0 16,0 0-16,25-25 0,-25 24 15,0-24-15,0 0 16,0 0-16,0 0 0,-25-25 16</inkml:trace>
  <inkml:trace contextRef="#ctx0" brushRef="#br0" timeOffset="21755">12009 5578 0,'-25'0'15,"0"0"1,50 0 0,0-25-1,0 25-15,24 0 0,-24-25 16,25 25-16,0 0 16,0-25-16,-25 25 0,24-25 15</inkml:trace>
  <inkml:trace contextRef="#ctx0" brushRef="#br0" timeOffset="22241">12507 5379 0,'0'-25'0,"0"0"15,0 0-15,25 25 32,-25 25-17,0 0-15,0 0 16,0 0-16,0-1 0,0 26 15,-25 0-15,25-25 0,0 25 16,-25 0-16,25-25 16,0 24-16,0-24 0,0 0 15,0 0-15,0 0 16,0-50 0,0 0-1,0 0 1,0 0-16,25-24 15,-25 24-15,0 0 16,0-25-16,0 0 0,0 0 16,0 0-16,0 1 0,25-1 15,-25 0-15,25 25 16,0 0-16,-1 0 0,1 0 16,25 25-16,-25 0 15,25 0-15,-25 25 0,25-25 16,-1 25-16,-24 0 0,0-25 15,0 25-15,0 0 16,-25 0-16,-25 0 16,-25 0-16,25-25 0,-24 25 15,-1-25-15,0 0 16,-25 24-16,25-24 0,26 0 16</inkml:trace>
  <inkml:trace contextRef="#ctx0" brushRef="#br0" timeOffset="24814">10116 5528 0,'25'25'63,"0"-25"-63,0 25 15,0-25 1,0 0-1,0 0-15,0 0 16,-1 0 0,-48 0 31,-1-25-16,25 0 0,0 0-15,0 0-16,0 0 15,0 0 1,0 1-16,0-1 0,0 0 16,0 0-16,0 0 15,25 0-15,-1 0 16,1 0-1,0 25 1,0 0-16,0 0 16,0 0-16,0-25 15,0 25-15,0 0 16,0 0-16,-1 0 16,-24 25-16,25-25 0,0 0 15,-25 25 1,25-25-16,-25 25 15,25-25 1,-25 25 0,-25-25-1,0 0 1,0 0 0,25-25-1,25 25 1,-25-25-16,25 25 0,-25-25 15,25 0-15,0 25 16,0-25-16,0 25 0,0-24 16,0 24-16,-1 0 15,1 0-15,0 0 16,0 0-16,0 24 16,0-24-16,-25 25 15,25-25-15,0 25 0,0 0 16,-25 0-1,0 0 1,0 0 0,0 0-1,0 0 17,0 0-1,25-25-16,-25 24-15,0 1 16,24-25-16,-24 25 16,25 0-16,0 0 15,-25 0-15,25 0 16,-25 0 0,0 0-1,-25 0 1,0-25-16,0 25 0,1-25 15,24 24-15,-25-24 0,0 25 16,0-25-16,25 25 47,25-25-31,0 0-16,-25 25 15,25-25-15,-25 25 16,24-25-16,-24 25 0,0 0 15,25-25-15,-25 25 16,0 0-16,0 0 16,-25-25-16,25 24 0,-24-24 15,-1 25 1,0-25-16,0 25 16,0-25-16,0 0 15,-25 0-15,25 0 0,0 0 16,-24 0-16,24 0 0,-25 0 15,25 0-15,-25 0 16,25 0-16,0 0 0,1 0 16,-1 0-16,0 0 0,0 0 15,0 0-15,0 0 16,25-25-16,-25 25 0,0 0 16,0-25-1,0 25-15,1 0 16,-1 0-1,0-24-15,0 24 32,25-25-17,-25 25-15,0 0 32,25-25-32,0 0 15,-25 25-15,25-25 16,0 0-16,0 0 15,0 0-15,0 0 16,25 0-16,-25 1 16,25-1-1,-25 0-15,25 25 16,-25-25-16,0 0 31</inkml:trace>
  <inkml:trace contextRef="#ctx0" brushRef="#br0" timeOffset="25157">10241 5553 0,'25'0'31,"0"0"-15,-1 0-16,1 0 16,25 0-16,-25 0 0,0 0 15,25 0-15,-25 0 16,0 0-16,-1 0 16,-48 0-1,-1 0 1,0 0-1</inkml:trace>
  <inkml:trace contextRef="#ctx0" brushRef="#br0" timeOffset="25390">10042 5727 0,'-25'0'16,"50"0"15,-1 0-31,1 0 16,0 0-16,0 0 15,25 0-15,-25 0 0,25 0 16,-1 0-16,-24 0 16,25 0-16,-25 0 0,0 0 15,0 0-15,0 0 0</inkml:trace>
  <inkml:trace contextRef="#ctx0" brushRef="#br0" timeOffset="25583">10291 5927 0,'0'24'0,"24"-24"31,1 0-16,0 0-15,0 0 0,0 0 16,0 0-16,0 0 16,25 0-16,-25 0 0,-1 0 15</inkml:trace>
  <inkml:trace contextRef="#ctx0" brushRef="#br0" timeOffset="27081">10266 4930 0,'-25'25'16,"0"0"0,25 0-1,0 0 1,0 0-16,-25 0 0,25 0 16,0 25-1,-25-26-15,25 1 0,0 0 16,-25 0-16,25 0 15,-25 25-15,25-25 0,-25 0 16,25 0-16,0 24 0,0-24 16,0 0-16,0 0 15,0 0-15,0 25 0,0-25 16,0 0-16,0 24 16,0-24-16,25 25 0,-25-25 15,0 0-15,0 25 0,0-25 16,0 24-16,25-24 15,-25 25-15,25-25 0,0 0 16,-25 25-16,25-25 16,0 0-16,0-1 0,0 1 15,-1 0-15,1 0 0,0 0 16,0-25-16,25 25 16,0-25-16,-25 0 0,24 25 15,26-25-15,-25 0 16,0 0-16,24 0 0,1 25 15,-25-25-15,25 0 0,-1 0 16,26 0-16,-25-25 16,24 25-16,-24 0 0,25-25 15,-26 25-15,26 0 16,-25 0-16,24-25 0,-24 25 16,0 0-16,-1 0 0,-24 0 15,0 0-15,25-25 16,-26 25-16,1 0 0,0-25 15,0 25-15,-25-25 16,25 25-16,-1-25 0,1 1 16,0-1-16,0 0 0,-25 0 15,25 0-15,-1 0 16,-24 0-16,25-25 0,0 25 16,-25 1-16,0-1 15,0-25-15,-1 25 0,1 0 16,-25-25-16,0 25 0,0-24 15,0 24-15,0-25 16,0 0-16,0 25 0,-25-25 16,25 0-16,0 26 15,0-26-15,0 25 0,0 0 16,-24 0-16,24 0 0,-25 0 16,0 0-16,0 0 15,-25 25-15,0-24 0,0-1 16,1 25-16,-26-25 0,25 0 15,-25 0-15,1 0 16,24 0-16,-25 25 0,25-25 16,-24 0-16,24 0 15,-25 25-15,25 0 0,1-24 16,-26 24-16,25 0 16,0 0-16,-24 0 0,24 0 15,-25 0-15,0 0 0,1 0 16,-1 0-16,0 0 15,25 0-15,-24 0 0,-1 0 16,0 0-16,1 0 0,-1 0 16,25 24-16,-25-24 15,26 0-15,-1 0 0,-25 0 16,25 0-16,0 25 16,1-25-16,-1 0 0,25 25 15,-25-25-15,0 25 0,25-25 16,1 0-16,-1 25 15,0-25-15,0 0 0,0 0 16,25 25-16</inkml:trace>
  <inkml:trace contextRef="#ctx0" brushRef="#br0" timeOffset="27700">10589 4955 0,'25'0'15,"0"0"17,-25-25-32,25 25 15,-25-24 1,25 24-16,-25-25 0,0 0 16,0 0-16,25 0 15,-25 0-15,0 0 0,0-25 16,0 25-16,0-24 0,-25 24 15,25-25-15,-25 0 16,25 25-16,-25-25 0,0 1 16,0 24-16,0-25 15,1 25-15,-1-25 0,0 25 16,-25-25-16,25 26 0,0-1 16,0 0-16,0 0 15,-24 0-15,24 0 0,0 25 16,0-25-16,-25 25 15,25 0-15,0-25 0,0 25 16,-24 0-16,24 0 0,0 0 16,-25 25-16,25-25 15,-25 0-15,25 25 0,0-25 16,0 25-16,1-25 0,-1 0 16,0 0-16,0 0 15,25 25-15,-25-25 0,0 0 31</inkml:trace>
  <inkml:trace contextRef="#ctx0" brushRef="#br0" timeOffset="28021">9792 3860 0,'0'25'47,"-24"-25"-31,24 24-16,-25 1 0,0 0 15,0 0-15,-25 25 16,25-25-16,0 0 0,-25 25 16,26-26-16,-1 1 0,25 0 15,-25 0-15,25 0 16,0 0-16,25 0 0,0 0 16,-1 0-16,26 0 0,-25 0 15,25-1-15,0 1 16</inkml:trace>
  <inkml:trace contextRef="#ctx0" brushRef="#br0" timeOffset="29556">5235 3187 0,'-24'0'0,"-1"-25"16,25 50 0,0 0-1,25 0 1,-25 0-16,24 0 0,-24 25 16,25-25-16,-25 24 0,25-24 15,-25 0-15,25 25 16,-25-25-16,0 0 0,0 0 15,-25 0 1,0-50 0,25 0-16,0 0 0,-25 0 15,25-25-15,0 0 16,0 1-16,-24-1 0,24-25 16,-25-24-16,25 24 0,0 0 15,-25 0-15,25 1 16,25 24-16,0 0 0,-1 0 15,1 25-15,25 25 16,0 0-16,0 0 0,0 0 16,-1 25-16,1 0 0,0 0 15,-25 25-15,0-25 16,-25 25-16,0-26 0,0 26 16,-25-25-16,0 0 15,0 25-15,-25-25 0,0-25 16,1 25-16,24-25 0,-25 0 15,25 0-15,0 0 16</inkml:trace>
  <inkml:trace contextRef="#ctx0" brushRef="#br0" timeOffset="29916">5659 3063 0,'25'0'31,"0"0"-31,-1 0 16,1 0-16,0 0 16,25 25-16,-25 0 0,0-25 15,0 25-15,0-1 16,0 26-16,-25-25 0,0 0 15,0 0-15,-25 0 0,0 0 16,0-25-16,0 25 16,0-25-16,0 0 0,0 0 15,25-25-15,0 0 16,0 0-16,0-25 16,25 25-16,0-25 0,25 26 15,-25-1-15,25-25 16,-26 25-16,26 25 0,-25 0 15,0-25-15</inkml:trace>
  <inkml:trace contextRef="#ctx0" brushRef="#br0" timeOffset="30295">6356 3063 0,'0'-25'15,"-25"25"1,0 0 0,0 25-16,0 0 15,25 0 1,-24 0-16,24-1 0,0 26 16,0-25-16,0 0 0,0 0 15,24 0-15,1-25 16,0 25-16,0-25 0,0 0 15,0-25-15,25 25 16,-25-25-16,0 0 0,-1 0 16,1 0-16,-25 0 0,0 0 15,0 1-15,-25-26 16,1 25-16,-1 25 0,0-25 16,0 0-16,-25 25 15,25 0-15,0 25 0,0-25 16,25 25-16,-25 0 15,50 0-15</inkml:trace>
  <inkml:trace contextRef="#ctx0" brushRef="#br0" timeOffset="30583">6730 3038 0,'0'-25'16,"24"50"0,-24 0-1,25 0-15,-25 25 16,0-1-16,0-24 16,0 25-16,0 0 0,0 0 15,0-1-15,-25 1 0,25-25 16,-24 25-16,-1-25 15,25 0-15,-25-25 0,0 0 16,0 0-16,0 0 16,0-25-16,0 0 0,-25 0 15</inkml:trace>
  <inkml:trace contextRef="#ctx0" brushRef="#br0" timeOffset="30757">6705 2739 0,'0'-25'0,"25"25"15,-25 25 1,0 0 0,0 0-1</inkml:trace>
  <inkml:trace contextRef="#ctx0" brushRef="#br0" timeOffset="33147">9145 6972 0,'0'-24'31,"25"24"-15,-25-25-16,25 25 15,0 0 1,0 0-1,-25-25 1,25 25 0,-1 0-16,1 0 15,0 0-15,0 0 16,25 0-16,0 0 0,24 0 16,1 0-16,0-25 15,0 25-15,-1 0 0,26 0 16,-25 0-16,-1 0 0,-24-25 15,0 25-15,0 0 16,0 0-16,-26 0 0,1 0 16,0 0-16,0 0 15,0 25-15,0-25 16,-25 25 140,0 0-140,0 0-16,0-1 15,25 1-15,-25 25 0,0-25 16,0 25-16,0-25 16,25 0-16,-25 0 0,0 24 15,0-24-15,0 0 16,-25-25 31</inkml:trace>
  <inkml:trace contextRef="#ctx0" brushRef="#br0" timeOffset="33474">10291 7271 0,'24'0'47,"1"0"-47,0 0 16,-25 25-16,25-25 0,0 25 15,0 0 1,0 0-16,0-25 0,0 25 16,0-25-1,-1 25-15,1-25 0,0 0 16</inkml:trace>
  <inkml:trace contextRef="#ctx0" brushRef="#br0" timeOffset="33678">10739 7246 0,'25'0'16,"0"0"15,-50 0-15,0 0 0,0 25-16,0-25 15,0 0-15,25 25 0,-25-25 16,0 25-16,25 0 15,-25-25-15,25 25 16</inkml:trace>
  <inkml:trace contextRef="#ctx0" brushRef="#br0" timeOffset="34276">10614 7545 0,'0'-25'15,"0"0"17,-25 25-17,25-25 1,-25 25-16,1 0 0,-1 0 16,0 25-16,0-25 0,0 25 15,-25-25-15,25 25 16,0 0-16,0-25 0,1 25 15,24 0-15,-25 0 16,25 0-16,0 0 16,0-1-16,0 1 0,25 0 15,-1-25-15,1 25 16,25 0-16,-25-25 0,25 0 16,0 0-16,-1 0 15,1 0-15,0-25 0,-25 0 16,25 25-16,0-50 0,-26 26 15,1-1-15,-25 0 16,25 0-16,-25 0 0,0 0 16,-25 0-16,0 0 0,1 0 15,-26 25 1,25 0-16,0-25 0,0 25 16,0 0-16,0 0 15,0 25-15,0-25 16</inkml:trace>
  <inkml:trace contextRef="#ctx0" brushRef="#br0" timeOffset="34625">10241 7695 0,'0'24'63,"0"1"-63,0 0 15,0 0-15,0 25 0,0-25 16,25 25-16,-25-1 15,0-24-15,0 25 0,25 0 16,-25 0-16,0 0 16,0-25-16,0 24 0,24-24 15,-24 0-15,0 0 0,0 0 16,0 0 0,25-25-16</inkml:trace>
  <inkml:trace contextRef="#ctx0" brushRef="#br0" timeOffset="34972">10639 7769 0,'25'0'15,"0"0"1,-25 25 0,0 0-1,0 0 1,0 0-16,0 0 16,0 0-16,0 24 15,0-24-15,0 0 0,0 25 16,0-25-16,0 0 0,25 25 15,-25-25-15,0 0 16,25-1-16,-25 1 0,0 0 16,0 0-16,0 0 15</inkml:trace>
  <inkml:trace contextRef="#ctx0" brushRef="#br0" timeOffset="35248">10266 8342 0,'25'0'32,"-1"0"-17,1 0-15,25 0 0,-25 0 16,25 0-16,0 0 15,-1 0-15,26 0 0,-25 0 16,0 0-16,-25-25 0,0 25 16,-1 0-16,1 0 15,0 0-15</inkml:trace>
  <inkml:trace contextRef="#ctx0" brushRef="#br0" timeOffset="37008">11511 7894 0,'0'-25'0,"25"0"31,-25 0-15,0 0-16,0 0 16,0 0-1,0 0-15,-25 25 16,0 0 0,0 0-16,-25 0 0,25 25 15,0-25-15,0 25 0,1 0 16,-1 0-16,0 0 15,25 0-15,0 0 0,0 0 16,0 0 0,0-1-16,25 1 0,0-25 15,-1 25-15,1-25 0,0 25 16,0 0-16,0-25 16,25 25-16,-25-25 0,-25 25 15,25-25-15,0 25 16,-25 0-16,0 0 15,-25-25-15,25 25 0,-25-1 16,0-24-16,0 25 16,0-25-16,-25 25 0,25-25 15,-24 0-15,24 0 16,0 0-16,-25 0 0,25-25 16,0 25-16,25-25 0,0 1 15</inkml:trace>
  <inkml:trace contextRef="#ctx0" brushRef="#br0" timeOffset="37540">11760 8043 0,'25'0'16,"0"-25"-16,-1 25 0,1-25 15,-25 0 1,25 25-16,-25-24 16,0-1-1,-25 0-15,25 0 16,-25 25-16,1 0 16,-1 0-16,0 0 15,0 0-15,25 25 0,-25-25 16,0 25-16,25 0 15,0-1-15,-25 1 0,25 0 16,0 0-16,0 0 0,25 0 16,0 0-1,0 0-15,0-25 16,0-25 0,0 25-16,-25-25 15,24 25-15,1-25 0,-25 0 16,25 0-16,-25 0 15,0 0-15,0 1 16,0 48 0,0 1-1,0 0-15,0 25 16,0-25-16,25 25 16,-25 0-16,25-25 0,-25 24 15,0-24-15,25 25 0,-25-25 16,0 0-16,25-25 15,-25 25-15</inkml:trace>
  <inkml:trace contextRef="#ctx0" brushRef="#br0" timeOffset="37840">12034 7744 0,'0'-25'16,"-25"1"0,25 48 15,25-24-31,-25 25 16,0 0-16,25 0 0,-25 25 15,0-25-15,24 25 16,-24-1-16,0-24 0,0 25 15,25-25-15,-25 25 16,0-25-16,0 0 0,0 0 16,0 0-16</inkml:trace>
  <inkml:trace contextRef="#ctx0" brushRef="#br0" timeOffset="38068">12208 7968 0,'25'-24'0,"0"24"16,-25-25-16,25 25 16,-25 25 15,0-1-31,25 1 16,-25 0-1,0 0-15,24 0 0,-24 25 16,0-25-16,0 0 15,0 0-15,25 0 16</inkml:trace>
  <inkml:trace contextRef="#ctx0" brushRef="#br0" timeOffset="38224">12332 7670 0,'0'-25'0,"0"50"47</inkml:trace>
  <inkml:trace contextRef="#ctx0" brushRef="#br0" timeOffset="38477">12432 7645 0,'0'25'32,"0"0"-17,25-1 1,-25 26-16,25-25 0,-25 25 15,25 0-15,-25 0 0,0-1 16,25 1-16,-25-25 16,0 25-16,0-25 0,0 0 15,0 0-15</inkml:trace>
  <inkml:trace contextRef="#ctx0" brushRef="#br0" timeOffset="38639">12457 8043 0,'25'0'47,"0"0"-31,0-25-16,25 25 15,-26 0-15,26-25 0</inkml:trace>
  <inkml:trace contextRef="#ctx0" brushRef="#br0" timeOffset="39036">12905 7944 0,'-25'0'31,"0"0"-15,50 24 30,0-24-30,0 0 0,0 0-1,0 0-15,0 0 16,-25-24-16,25 24 0,0-25 16,0 0-1,-25 0-15,0 0 0,0 0 16,-25 25-16,0-25 15,0 25-15,0-25 0,0 25 16,0 0-16,0 25 0,-25-25 16,26 25-16,24 0 15,-25 25-15,25-25 0,0 24 16,0-24-16,25 25 16,-1-25-16,1 25 0,0-25 15,0 0-15,25-25 0,-25 25 16,0-25-16,0 0 15</inkml:trace>
  <inkml:trace contextRef="#ctx0" brushRef="#br0" timeOffset="40432">10714 7495 0,'25'0'47,"-25"25"-31,25-25-16,0 0 15,-1 25-15,26 0 0,0 0 16,0 0-16,25 0 0,-1 25 16,26-1-16,-25 1 15,24 0-15,1 0 0,-1 0 16,-24-1-16,0 1 0,0 0 15,-1 0-15,-24-25 16,0 0-16,0 0 0,-25-1 16,-1 1-16,1 0 15,0-25-15,-25 25 0,25-25 16,0 25 0,-25-50 30,-25 0-30</inkml:trace>
  <inkml:trace contextRef="#ctx0" brushRef="#br0" timeOffset="41009">12183 7520 0,'0'-25'15,"0"0"1,0 1 0,-25 48 31,0-24-32,0 25-15,0 0 16,-24 25-16,-1-25 0,0 25 15,-25 0-15,26-1 16,-51 1-16,25 0 0,-24 0 16,-1 0-16,0-1 0,1 1 15,-1-25-15,25 25 16,-24-25-16,24 25 0,0-25 16,26-1-16,-1-24 15,25 25-15,0-25 0,0 25 16,25 0 15,-25-25 16</inkml:trace>
  <inkml:trace contextRef="#ctx0" brushRef="#br0" timeOffset="65340">6007 4183 0,'0'-25'94,"-25"25"-78,25-24-1,-24 24-15,-1 0 16,0 0-1,0 0-15,0 24 16,0-24-16,0 25 16,0 0-16,0 0 15,25 0-15,-25 0 0,25 0 16,25 0 0,0 0-16,-25 0 0,25 0 15,0-1-15,0-24 16,0 25-16,0-25 0,0 0 15,0 0-15,-25-25 0,24 25 16,-24-24-16,0-1 16,25 0-16,-25 0 0,0 0 15,0 0-15,0 0 16,0 0-16,0 0 16,0 50 15,25-25-31,-25 25 0,25 0 15,0 0 1,-25 0-16,25 0 0,-25 0 16,25 0-16,-25-1 0,25-24 15,0 25-15</inkml:trace>
  <inkml:trace contextRef="#ctx0" brushRef="#br0" timeOffset="65834">6281 4084 0,'-25'-25'0,"25"50"47,25 0-47,-25 24 15,0-24-15,25 25 0,-25 0 16,25 0-16,-25 25 0,0-26 16,0 1-16,25-25 15,-25 25-15,0-25 0,0 0 16,0 0-16,0-50 31,0-25-31,0 25 16,0-25-16,0 0 15,0 1-15,-25-1 0,25 0 16,0-25-16,0 25 0,0 25 16,0 1-16,0-1 15,25 0-15,0 25 16,0 0 0,0 25-16,0-25 0,-25 25 15,25-1-15,-25 1 0,0 0 16,0 0-16,0 0 15,0 0-15,-25 0 0,25 0 16,-25-25-16,25 25 16,-25-25-16,0-25 15</inkml:trace>
  <inkml:trace contextRef="#ctx0" brushRef="#br0" timeOffset="66320">6655 4034 0,'25'0'16,"-25"25"0,0 0 15,0 0-31,0 0 0,25-1 15,-25 1-15,0 0 0,0 0 16,25 25-16,-25-25 16,0 25-16,0-25 0,0 0 15,0-1 1,0 1-16,-25-25 16,25-25-1,0 1-15,-25-26 16,25 25-16,0 0 0,0-25 15,0 0-15,0 25 16,0-24-16,25 24 0,-25-25 16,25 25-16,-1 25 0,1-25 15,0 25-15,0 0 16,0 0-16,0 25 0,0 0 16,-25 0-1,25 0-15,-25 0 0,0-1 16,0 1-16,-25-25 15,25 25-15,-25 0 0,0 0 16,0-25-16,0 0 0,0 25 16</inkml:trace>
  <inkml:trace contextRef="#ctx0" brushRef="#br0" timeOffset="67008">6082 5179 0,'-25'0'0,"25"-24"0,-25 24 16,25-25-16,-25 25 15,25-25-15,-25 25 0,1-25 16,-1 25-16,0 0 15,0 25 1,0-25-16,0 0 0,0 25 16,0-25-16,25 25 0,-25-1 15,25 1 1,0 0-16,25-25 16,0 25-16,25-25 15,-25 0-15,25 25 0,-25-25 16,24 0-16,1 0 0,-25 25 15,0-25-15,-25 25 16,0 0 0,-25-25-1,0 0-15,-25 25 0,1-25 16,24 25-16,-25-25 0,0 0 16,25 0-16,-25 0 15,25 0-15</inkml:trace>
  <inkml:trace contextRef="#ctx0" brushRef="#br0" timeOffset="67399">6232 5105 0,'0'-25'16,"24"25"-16,1 0 16,0 0-1,0 0-15,0 25 16,0 0 0,0 0-16,-25-1 15,0 1-15,0 0 0,0 0 16,-25-25 15,0 0-15,25-25-16,-25 25 15,25-25-15,0 0 0,0 1 16,25-1-16,0 0 16,0 0-16,0 25 0,25-25 15,-26 0-15,26 25 16,-25-25-16</inkml:trace>
  <inkml:trace contextRef="#ctx0" brushRef="#br0" timeOffset="67763">6680 5030 0,'25'0'15,"-25"-25"1,25 50 0,-25 0-1,24 0-15,1 0 16,-25 0-16,25 0 0,-25-1 16,25 1-16,-25 0 15,0 0-15,0 0 16,25-25-16,0-25 31,-25 0-31,25 0 16,0-24-16,0 24 15,0-25-15,-1 25 0,1-25 16,0 25-16,0 0 0,0 0 16,0 25-1</inkml:trace>
  <inkml:trace contextRef="#ctx0" brushRef="#br0" timeOffset="68509">6232 6051 0,'-25'-25'15,"0"0"1,25 0-16,-25 0 15,0 1-15,0-1 16,0 25 0,0 0-16,0 25 15,0-1 1,0 1-16,25 0 16,0 0-16,-24 0 0,24 0 15,0 0 1,24 0-16,1 0 15,0-25-15,0 0 16,0 0-16,0 0 16,0-25-16,0 25 0,-25-25 15,25 0-15,0 0 16,0-25-16,-25 0 0,24 26 16,-24-26-16,0 0 15,0 0-15,0 0 0,0 25 16,0 1-16,0-1 0,-24 25 15,24 25 1,0-1-16,0 1 16,0 25-16,0-25 0,24 25 15,-24 0-15,0-25 16,25 24-16,-25-24 0,25 25 16,-25-25-16,0 0 15,25-25-15</inkml:trace>
  <inkml:trace contextRef="#ctx0" brushRef="#br0" timeOffset="68958">6505 5752 0,'25'-25'0,"-25"0"0,0 1 15,-25 24-15,25-25 0,-24 25 16,-1 25-1,25-1 1,0 1-16,0 0 16,0 25-16,25-25 0,-25 25 15,0 0-15,0-26 0,24 26 16,-24-25-16,0 0 16,0 0-16,0 0 15,25-25-15,-25-25 16,25 0-1,-25 0-15,25 0 0,-25 0 16,25 0-16,0 1 16,0-1-16,0 0 0,25 25 15,-26 0-15,1 0 0,0 0 16,0 25-16,-25 0 16,25-1-16,-25 1 15,0 0-15,0 0 16,-25 0-16,0 0 0,0 0 15,0-25-15,1 0 0,-1 25 16,-25-25-16,25 0 16,0 0-16,0-25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1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33 722 0,'0'-25'16,"-25"25"-16,25-25 0,0 0 31,0 0-15,25 25-1,0 0 1,-1 0-16,-24 25 16,25-25-1,-25 25-15,0 0 16,25 0-1,-25 0 1,-25-25-16,0 0 16,1 0-1,-1 0-15,0-25 16,25 0 0,0 0-1,25 25 1,0 0-1,-1 0-15,1 0 16,-25 25-16,0 0 31,0 0-15,-25-25-16,1-25 31,24 0-15,-25 25-1</inkml:trace>
  <inkml:trace contextRef="#ctx0" brushRef="#br0" timeOffset="552">356 249 0,'0'-25'0,"0"0"16,0 50 15,25 0-15,0 0-16,-25 24 15,25-24-15,-25 25 16,25-25-16,0 25 0,-25 0 16,25-25-16,-25 24 15,25-24-15,-25 25 0,0-25 16,0 0-16,0 0 0,25-25 15,-25 25-15,0-50 47,0 0-47,0 0 16,0-25-16,0 25 0,24 0 16,1 0-16,-25 1 15,25-1-15,0 25 0,0 0 16,0 0-16,0 0 15,0 0-15,-25 25 16,25-1-16,-25 1 0,25 0 16,-25 0-16,0 0 15,0 0-15</inkml:trace>
  <inkml:trace contextRef="#ctx0" brushRef="#br0" timeOffset="1075">1203 523 0,'-25'-25'16,"0"0"-16,0 25 15,25-25 1,-25 25-16,1 0 0,-1 0 15,0 0-15,0 0 16,25 25 0,-25-25-16,25 25 0,-25 0 15,25 0-15,0-1 16,25 1-16,-25 0 16,25 0-16,0 0 15,-25 0-15,25-25 16,0 0-16,-1 0 0,1 0 15,0 0 1,0-25-16,0 0 0,-25 0 16,25 0-16,-25 0 0,0-24 15,0-1-15,0 25 16,0-25-16,-25 0 0,25 25 16,0 1-16,-25-1 0,25 0 15,0 50 1,25 0-1,-25-1-15,0 1 16,25 0-16,-25 25 0,25-25 16,0 0-16,-25 25 15,25-25-15,0-1 0,-25 1 16,24 0-16,1-25 16</inkml:trace>
  <inkml:trace contextRef="#ctx0" brushRef="#br0" timeOffset="1506">1427 274 0,'0'-25'15,"25"25"-15,-25 25 47,0 0-47,25-1 0,-25 1 16,0 0-16,25 0 15,-25 0-15,0 0 0,25 25 16,-25-25-16,0 0 0,25-1 16,-25 1-1,0-50 17,0 1-17,0-1 1,25 0-16,-1 0 0,1 0 15,0 25-15,0 0 16,25 0-16,-25 0 16,0 0-16,0 25 0,0-25 15,-1 25-15,1 0 0,-25 0 16,0-1 0,-25 1-16,1-25 0,-1 25 15,-25-25-15,25 0 16,-25 0-16,25 0 0,0 0 15,0-25-15,1 25 0</inkml:trace>
  <inkml:trace contextRef="#ctx0" brushRef="#br0" timeOffset="1746">2025 174 0,'0'-25'15,"0"0"1,25 25 0,0 0-16,-25 25 15,24 0-15,1-25 16,0 50-16,0-25 0,0 0 16,0 24-16,-25 1 15,25-25-15,-25 25 0,0-25 16,0 25-16,0-25 0,-25-1 15</inkml:trace>
  <inkml:trace contextRef="#ctx0" brushRef="#br0" timeOffset="2299">2025 348 0,'-25'0'16,"50"0"15,0 0-31,24 0 0,1 0 16,0 0-16,0 0 15,0 0-15,0 0 0,24 0 16,-49-25-16,25 25 0,0-24 16,-25 24-16,0-25 15,-1 25-15,1-25 0,0 25 16,-25-25-16,0 0 15,0 0 1,-25 25-16,0 0 0,1 0 16,-1 0-1,0 25-15,0-25 0,0 25 16,25 0-16,-25 0 16,25 0-16,-25-1 0,25 1 15,0 0-15,0 0 0,25 0 16,-25 0-16,25 0 15,-25 0-15,25-25 0,0 0 16,-25 25-16,25-25 16,0 0-16,-25-25 0,24 0 15,-24 0-15,25 0 16,-25 0-16,0 0 16,25 0-16,-25 0 0,0 1 15,25 24 1,-25 24-16,25 1 15,0 0-15,-25 0 16,25 0-16,-25 0 16,25-25-16,-25 25 0,25-25 15</inkml:trace>
  <inkml:trace contextRef="#ctx0" brushRef="#br0" timeOffset="2706">2847 74 0,'0'-24'0,"-25"-1"0,0 25 16,25 25-1,25-1 1,-25 1-16,25 0 0,-25 0 16,24 0-16,1 25 0,-25-25 15,25 0-15,-25 24 16,0-24-16,0 0 0,25-25 15,-25 25-15,0 0 16,0-50 15,0 0-31,0 0 16,0 0-16,0 1 0,0-1 16,25 0-16,0 0 15,0 0-15,0 25 0,0 0 16,0 0-16,24 0 15,-24 25-15,0 0 0,0 0 16,-25 0-16,25-1 0,-25 1 16,0 0-16,-25 0 15,0-25-15,0 25 16,0-25-16,0 0 0,1 0 16,-1-25-16</inkml:trace>
  <inkml:trace contextRef="#ctx0" brushRef="#br0" timeOffset="2922">3195 0 0,'25'0'0,"0"0"16,0 0 0,-25 25-1,25-25-15,-25 25 0,25-1 16,0 1-16,-1 0 15,1 25-15,-25-25 0,25 0 16,0 25-16,0-25 16,-25-1-16,0 1 0,0 0 15</inkml:trace>
  <inkml:trace contextRef="#ctx0" brushRef="#br0" timeOffset="3270">3668 274 0,'25'0'16,"0"0"31,0 0-31,0 0-16,0-25 0,25 25 15,-25-25-15,-1 25 16,1-25-16,-25 0 15,0 0-15,0 0 16,-25 25-16,1-25 0,-26 0 16,25 25-16,0-24 0,-25 24 15,25 0-15,0 0 16,0 24-16,25 1 0,-24 0 16,24 0-16,0 25 15,0-25-15,24 25 0,-24-25 16,25-1-16,-25 1 0,25 0 15,25 0-15,-25-25 16,25 0-16,0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5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0 637 0,'25'0'47,"0"0"-47,0 0 15,0 0-15,25 0 32,0 25-32,-25-25 0,-25 25 15,-25 0 1,0-25-1,0 25-15,0-25 16,0 0-16,0 0 16,0-25-16,25 0 15,0 0 1,25 25-16,-25-25 16,25 25-16,0 0 15,0 0-15,0 0 16,0 0-16,0 25 15</inkml:trace>
  <inkml:trace contextRef="#ctx0" brushRef="#br0" timeOffset="452">449 313 0,'0'-25'0,"0"0"16,25 25 15,-1 0-15,1 25-16,-25 0 0,25 0 15,0 25-15,0-25 0,-25 25 16,25-25-16,-25 24 15,25 1-15,-25-25 0,0 0 16,0 25-16,25-25 0,-25 0 16,0-1-1,0-48 1,0-1 0,0 0-1,0-25-15,25 25 0,0 0 16,-25 0-16,24 0 15,1 25-15,0-25 0,0 25 16,0 0-16,0 25 16,0-25-16,0 25 0,-25 0 15,25 0-15,-25 0 16,0 0-16,0 0 0,0 0 16,0 0-16,25-25 0</inkml:trace>
  <inkml:trace contextRef="#ctx0" brushRef="#br0" timeOffset="938">1270 562 0,'0'-25'0,"0"0"31,-24 25-31,24-24 0,0-1 16,-25 25-16,25-25 0,-25 25 15,0 0 1,0 0-16,0 25 16,0-25-16,0 25 15,0-1-15,25 1 0,-25 0 16,25 0-16,0 0 0,25 0 16,-25 0-16,25 0 15,0-25-15,25 0 0,-25 0 16,25 0-16,-25 0 0,-1-25 15,26 25-15,-25-25 16,0 0-16,-25 0 0,0-25 16,0 25-16,0-24 0,0-1 15,0 0-15,-25 0 16,25 25-16,-25-24 0,25 24 16,0 0-1,0 50-15,25 0 16,-25-1-1,25 26-15,-25 0 0,25-25 16,0 25-16,-25 0 0,25-26 16,0 26-16,-25-25 15,25 0-15,-25 0 0,24 0 16</inkml:trace>
  <inkml:trace contextRef="#ctx0" brushRef="#br0" timeOffset="1377">1694 263 0,'0'-24'0,"0"-1"15,-25 25-15,0 0 32,25 25-17,25-1 1,-25 1-16,0 0 15,25 0-15,-25 25 0,0-25 16,25 0-16,-25 25 16,0-26-16,0 1 0,0 0 15,0 0-15,0 0 16,0-50 15,0 0-15,25 0-16,-25 0 0,24 1 15,1-1-15,0 0 16,0 0-16,25 25 0,-25 0 16,0 0-16,0 0 0,0 25 15,-1 0-15,1 0 16,0-1-16,-25 1 0,0 0 16,0 0-16,0 0 15,-25 0-15,0-25 0,1 25 16,-26-25-16,25 0 0,-25 0 15,25-25-15,-25 25 16</inkml:trace>
  <inkml:trace contextRef="#ctx0" brushRef="#br0" timeOffset="1806">2267 388 0,'0'-25'0,"0"0"16,0 0 0,0 0-1,24 50 1,-24 0-1,25-25-15,0 25 0,0 25 16,0-25-16,0 0 0,0 0 16,0 24-16,-25-24 15,25-25-15,-25 25 0,25 0 16,-1-25-16,-24-25 16,25 25-1,-25-25-15,0-25 0,25 26 16,-25-26-16,25 0 15,-25 0-15,0 0 0,25 25 16,-25-24-16,0 24 16,0 0-16,0 50 15,0 0 1</inkml:trace>
  <inkml:trace contextRef="#ctx0" brushRef="#br0" timeOffset="2042">2864 263 0,'0'25'47,"0"0"-32,25-25-15,-25 25 16,0 0-16,25 0 0,-25 0 15,0 0-15,25 0 0,-25 0 16,0-1 0,0 1-16,0-50 15</inkml:trace>
  <inkml:trace contextRef="#ctx0" brushRef="#br0" timeOffset="2175">2914 14 0,'-25'0'16,"25"-24"-16,-25 48 31,25 1-15</inkml:trace>
  <inkml:trace contextRef="#ctx0" brushRef="#br0" timeOffset="3003">3213 263 0,'-25'25'15,"0"-25"-15,25 25 32,25-25-17,0 0 1,0 0-1,0 25-15,-1-25 16,1 0-16,0 0 0,0-25 16,0 25-16,0-25 15,0 25-15,-25-25 16,0 1 0,-25-1-16,0 25 0,0 0 15,-25-25-15,25 25 0,1 0 16,-1 0-16,0 25 15,0-25-15,0 25 0,25-1 16,0 26-16,0-25 16,0 0-16,0 0 0,25 25 15,0-25-15,0 0 0,0-1 16,24-24-16,-24 25 16,0-25-16,25 0 0,-25 0 15,25-25-15,-25 25 16,0-24-16,-1-1 0,1 0 15,-25 0-15,25 0 0,-25-25 16,0 0-16,0 25 16,0-24-16,0 24 0,0 0 15,0 0-15,0 50 32,25 0-17,-25 0-15,25 0 0,-25-1 16,25 1-16,-25 0 0,25 0 15,-25 0-15,25-25 0,-25 25 16,25-25-16,0 0 16,-1 0-16,1-25 15,0 0 1,0 25-16,-25-25 0,25 0 16,0 25-16,-25-25 0,25 25 15,-25 25 1,25-25-1,0 25 1,0-25-16,-1 25 16,1-25-16,0 0 0,0 0 15,0-25-15,0 25 16,0-25-16,-25 0 0,25 25 16,-25-24-16,0-1 15,0 0-15,-25 0 0,0 0 16,0 25-16,-25-25 0,25 25 15,-49 0-15,24 0 16</inkml:trace>
  <inkml:trace contextRef="#ctx0" brushRef="#br0" timeOffset="3901">324 1708 0,'0'-25'16,"-25"25"-16,0 0 31,25 25 1,25-25-17,-25 25-15,0 0 16,0-1-1,0 1 1,-25-25-16,0 0 16,1 0-1,24-25 1,-25 25-16,25-24 16,0-1-16,25 0 0,-1 0 15,1 25 1,0 0-16,0 0 15,-25 25-15,25-25 16,-25 25-16,25 0 16</inkml:trace>
  <inkml:trace contextRef="#ctx0" brushRef="#br0" timeOffset="4364">598 1434 0,'0'-25'16,"0"0"-16,25 25 46,-25 25-46,0 0 0,25 0 16,-25 0-16,0 24 16,25-24-16,-25 25 0,0 0 15,25 0-15,-25-25 16,0 24-16,0-24 0,25 0 16,-25 0-16,0 0 0,0 0 15,0-50 1,0 0-1,0 0 1,0-25-16,0 26 0,24-1 16,-24-25-16,25 25 0,0 0 15,0 0-15,0 25 16,0 0-16,0 0 0,0 25 16,-25 0-16,25 0 0,-25 25 15,0-25-15,25 24 16,-25-24-16,0 25 0,0-25 15</inkml:trace>
  <inkml:trace contextRef="#ctx0" brushRef="#br0" timeOffset="4855">1345 1758 0,'25'-25'0,"0"25"31,-25-25-31,0 0 16,0 0-1,-25 25-15,0 0 0,0-25 16,-25 25-16,26 0 16,-1 0-16,0 0 15,0 25-15,0 0 16,25 0-1,0 0-15,0 0 0,0-1 16,25 1-16,0 0 0,0 0 16,0 0-16,-1-25 15,1 25-15,0-25 0,0 0 16,25 0-16,-25 0 16,0-25-16,0 0 0,0 0 15,-25 0-15,24-24 16,-24-1-16,0 0 0,0 0 15,0 0-15,0 25 0,-24-24 16,24 24-16,-25 0 16,25 0-16,0 50 15,0 0-15,0 0 16,0 0-16,25 24 16,-25-24-16,24 25 0,-24-25 15,25 0-15,-25 0 16,25 0-16,-25 0 0</inkml:trace>
  <inkml:trace contextRef="#ctx0" brushRef="#br0" timeOffset="5269">1694 1409 0,'-25'-25'15,"50"50"32,-25 0-47,25 0 0,-25 0 16,25 24-16,-25 1 0,24-25 15,-24 25-15,0-25 16,0 0-16,0 0 0,0 0 16,0-1-16,0-48 31,0-1-31,0 0 15,25 0-15,-25 0 16,25 0-16,-25 0 0,25 0 16,0 25-16,25 0 15,-25 0-15,0 0 0,0 0 16,24 25-16,-24 0 0,0-25 16,-25 25-16,0 0 15,0 0-15,0 0 0,-25 0 16,0-25-16,-24 24 0,24-24 15,-25 0-15,25 0 16,-25 0-16,25-24 0,25-1 16</inkml:trace>
  <inkml:trace contextRef="#ctx0" brushRef="#br0" timeOffset="5541">2391 1334 0,'-25'0'0,"0"-25"0,0 25 15,25-25-15,-25 25 16,50 25 0,0 0-1,0 25-15,0-25 0,0 25 16,0-25-16,0 24 15,0 1-15,0 0 0,-25 0 16,24-25-16,-24 0 16,0 0-16,0-1 0,0 1 15,-24-25-15</inkml:trace>
  <inkml:trace contextRef="#ctx0" brushRef="#br0" timeOffset="6026">2391 1683 0,'-25'-25'0,"0"0"16,25 0-16,-25 0 0,25 0 15,0 0 1,25 25-16,0 0 16,0-24-16,25 24 0,-25 0 15,49-25-15,-24 25 0,0 0 16,25-25-16,-25 25 16,-1-25-16,1 25 0,-25 0 15,0-25-15,0 25 16,-25-25-1,-25 25-15,0 0 16,0-25-16,0 25 16,0 0-16,0 0 0,1 0 15,-1 25-15,0-25 16,25 25-16,0 0 0,0 0 16,0 0-16,0 0 0,0-1 15,25 1-15,-25 25 16,25-50-16,-1 25 0,1 0 15,0-25 1,0 0-16,0 0 0,0-25 16,0 0-1,-25 0-15,0 0 0,0 0 16,25 1-16,-25-1 16,0 0-16,0 50 31,0 0-16,25-1-15,-25 1 0,25 0 16,-1 0-16,1-25 16</inkml:trace>
  <inkml:trace contextRef="#ctx0" brushRef="#br0" timeOffset="6452">3088 1309 0,'-25'-25'0,"25"1"0,0-1 16,-25 0-16,50 25 31,-25 25-31,25 0 0,-25-1 16,25 1-16,0 0 16,0 0-16,-25 0 0,25 0 15,0 0-15,-25 0 16,0 0-16,25 0 0,0-25 31,-25-25-15,0 0-16,0 0 15,0 0-15,0 0 16,24 0-16,1 0 16,0 25-16,0 0 0,0 0 15,0 0-15,0 25 16,0 0-16,0 0 0,0 0 15,-25 25-15,0-25 16,0-1-16,-25-24 16,0 25-16,25 0 0,-25-25 15,-25 0-15,25 0 0,0-25 16,0 25-16,0-25 16,1-24-16,24 24 0</inkml:trace>
  <inkml:trace contextRef="#ctx0" brushRef="#br0" timeOffset="6667">3611 1210 0,'25'25'63,"0"-25"-63,0 25 15,0-1-15,0 1 16,0 0-16,0 25 0,-1-25 16,-24 0-16,25 0 0,-25 25 15,0-26-15</inkml:trace>
  <inkml:trace contextRef="#ctx0" brushRef="#br0" timeOffset="7094">4134 1434 0,'-25'-25'16,"0"25"-16,0 0 16,25-25-16,25 25 46,0 0-46,0-25 16,25 25-16,-25 0 16,0 0-16,0-25 15,0 25-15,-1-25 0,1 0 16,-25 1 0,-25 24-16,25-25 15,-24 25-15,-26-25 0,25 25 16,0 0-16,-25 0 15,0 0-15,25 25 0,-24-25 16,24 25-16,25-1 16,-25 1-16,25 0 0,0 0 15,25 0-15,0 25 0,0-25 16,24 0-16,1-25 16,0 25-16,-25-1 0,25-24 15,-1 0-15,1-24 16</inkml:trace>
  <inkml:trace contextRef="#ctx0" brushRef="#br0" timeOffset="7597">4807 1260 0,'24'0'16,"1"-25"-16,-25 0 31,-25 0-31,1 25 16,-1 0-16,0 0 0,-25 0 15,25 0-15,-25 0 16,25 25-16,0-25 0,0 0 16,25 25-16,-24-25 0,24 25 15,0-1-15,24 1 16,-24 0-16,25 0 15,0-25-15,0 25 16,0-25-16,0 25 0,0-25 16,0 0-16,25 0 0,-25 0 15,-1 0-15,1-25 16,0 25-16,0-25 0,-25 0 16,25 0-16,-25-24 15,0 24-15,0-25 0,-25 0 16,25 25-16,-25-25 0,0 25 15,25 1-15,-25-1 16,25 0-16,-24 25 0,24 25 16,24 24-1,1-24-15,-25 0 16,25 25-16,-25-25 0,25 25 16,-25-25-16,25 0 15,-25-1-15,25 1 0,-25 0 16</inkml:trace>
  <inkml:trace contextRef="#ctx0" brushRef="#br0" timeOffset="8253">5404 1235 0,'0'-25'0,"0"0"16,-25 25-1,25-25-15,-25 25 0,25-25 16,-25 25-16,1-25 16,-1 25-16,0-25 0,0 25 15,0 0-15,0 0 0,0 25 16,0 0 0,25 0-16,-25 0 15,25 0 1,25 0-16,0 0 15,0-25-15,0 0 16,0 0 0,0 0-16,0 0 0,0 0 15,-1 0 1,-24-25-16,0 0 16,0 0-1,0 50 16,0 0-15,25 0-16,-25-1 16,25 1-16,0 0 0,0 0 15,0-25 1,0 0-16,0 0 16,0 0-16,-25-25 0,25 0 15,-1 25-15,-24-25 16,25-24-16,-25 24 0,0-25 15,0 0-15,0 25 16,0-25-16,0 1 0,0-1 16,0 25-16,-25 0 0,25 0 15,0 50 1,25-25-16,-25 50 16,25-25-16,-25 25 15,25-26-15,-25 26 0,0 0 16,25-25-16,-25 25 0,25-25 15,-25 0-15,0-1 16</inkml:trace>
  <inkml:trace contextRef="#ctx0" brushRef="#br0" timeOffset="8762">5554 1110 0,'-25'0'16,"0"0"-1,50 0 1,0 0-16,-1 0 16,1-25-16,0 25 15,25 0-15,0 0 0,-25 0 16,25 0-16,-1-25 16,-24 25-16,0 0 0,25 0 15,-25 0-15,-25-25 0,25 25 16,-25-24-1,-25-1 1,0 25-16,0-25 16,0 25-16,0 0 15,0 0-15,25 25 16,-25 0-16,25-1 16,0 26-16,0-25 0,0 0 15,25 0-15,-25 25 16,25-25-16,0-25 0,-25 25 15,25-25-15,0 0 0,0 0 16,0 0 0,0-25-16,0 0 0,-25 0 15,25 0-15,-25 0 16,0 0-16,0 0 0,24 0 16,-24 0-16,0 1 15,0 48 1,25 26-16,-25-25 15,25 25-15,-25 0 0,25 0 16,0 24-16</inkml:trace>
  <inkml:trace contextRef="#ctx0" brushRef="#br0" timeOffset="9705">498 2928 0,'0'-25'16,"25"25"-16,0 0 16,0-25-16,0 25 15,0 0-15,0 0 16,0 0-16,0 0 31,-25 25-31,-25-25 16,0 25-1,0-25-15,0 0 0,0 0 16,0 25-16,0-25 0,0 0 16,25-25-1,0 0 1,0 0-1,0 0-15,25 25 16,0 0-16,-25-25 16,25 25-16,0 0 15,-25 25-15,0 0 16,0 0 0</inkml:trace>
  <inkml:trace contextRef="#ctx0" brushRef="#br0" timeOffset="10155">897 2579 0,'-25'-25'0,"0"25"15,25-24 1,0 48 15,25 1-31,-25 0 16,25 0-16,0 25 0,-25-25 16,0 25-16,25-25 0,-25-1 15,25 1-15,-25 0 16,0 0-16,0 0 0,0 0 15,25-25-15,-50-25 32,25 0-17,0 0-15,0 0 16,0 0-16,0 1 0,25-1 16,-1 0-16,1 25 15,0-25-15,0 25 0,0 0 16,0 25-16,0 0 0,0 0 15,0-1-15,0 1 16,-25 0-16,24 0 0,-24 0 16,0 0-16,0 0 0</inkml:trace>
  <inkml:trace contextRef="#ctx0" brushRef="#br0" timeOffset="10677">1594 2878 0,'0'-25'15,"0"0"1,25 25-16,-25-25 0,0 1 16,0-1-1,0 0-15,0 0 16,-25 0-1,0 25-15,0 0 16,0 0-16,1 0 0,-1 0 16,0 25-16,0 0 15,25 0-15,-25 0 0,25-1 16,0 1 0,25 0-16,0 0 0,0 0 15,0-25-15,-1 25 0,1-25 16,0 0-16,0 0 15,0 0-15,0-25 0,0 0 16,0 25-16,-25-25 16,25 0-16,-25-24 0,25 24 15,-25-25-15,0 25 0,0-25 16,-25 25-16,25-25 16,0 26-16,-25-1 0,0 25 15,25 25 16,0-1-31,0 1 0,0 25 16,25-25-16,-25 25 16,25-25-16,0 0 0,-1 24 15,1-24-15,0 0 0,0 0 16</inkml:trace>
  <inkml:trace contextRef="#ctx0" brushRef="#br0" timeOffset="11350">2017 2480 0,'-24'0'63,"24"25"30,0 0-77,24-1-16,-24 1 16,0 0-16,25 0 15,0 0-15,-25 0 0,25 25 16,-25-25-16,25 0 15,-25-1-15,0 1 0,25 0 16,-25 0-16,0-50 47,0 0-31,0 0-16,0 1 0,0-1 15,25 0-15,-25 0 0,25 0 16,0 25-16,0-25 15,0 25-15,24 0 0,-24 0 16,0 25-16,0-25 16,-25 25-16,25 0 0,-25 0 15,0 0-15,-25-1 0,25 1 16,-25 0-16,0-25 16,-25 25-16,26-25 0,-26 25 15,0-25-15,25 0 0,-25-25 16</inkml:trace>
  <inkml:trace contextRef="#ctx0" brushRef="#br0" timeOffset="13107">2690 2604 0,'0'-25'15,"-25"25"-15,25 25 47,25 0-31,-25 0-16,25 25 15,0 0-15,-25-25 0,25 24 16,-1 1-16,1 0 0,0-25 16,-25 25-16,25-25 15,-25-1-15,0 1 0,0-50 47,-25 1-47,25-26 16,-25 25-16,25-25 15,-25 0-15,25 0 0,-24 1 16,24-1-16,0 0 16,0 0-16,0 25 0,0-24 15,24 24-15,1 25 16,0 0-16,0 0 16,0 25-16,0-25 0,0 24 15,0 1-15,0 0 0,0 0 16,-25 0-16,24 0 15,-24 0-15,0 0 0,-24 0 16,-1-25-16,25 25 16,-25-25-16,0 0 0,0 0 15,0 0-15,0 0 0,0-25 16,0 25-16,25-25 16,0 0-16,0 0 0,0 0 15,25 0-15,0 0 16,25 0-16,-25 0 15,0 25-15,0-24 16,0 24-16,24 0 31,-24 0-31,25 0 16,-25 0-16,25 0 0,0 0 16,-1 24-16,-24-24 0,25 25 15,0-25-15,-25 25 16,-25 0-16,25-25 0,-25 25 15,-25 0-15,0 0 16,0-25-16,0 0 16,0 0-16,0 0 15,0 0-15,25-25 16,0 0-16,0 0 0,0 0 16,25 0-16,0 0 15,0 1-15,0-26 0,0 25 16,25 25-16,-25-25 0,0 25 15,-1 0-15,1 0 16,-25 25 0,0 0-1,0 0-15,-25-25 0,25 25 16,0-1-16,25 1 16,0-25-1,0 25-15,0-25 16,0 0-16,0 0 15,0 0-15,0 0 16,0 0-16,-1 0 16,1-25-1,-25 0-15,-25 1 16,25-1 0,-24 0-16,-1 25 0,25-25 15,-25 25-15,0-25 0,0 25 16,0-25-1,0 25 1,25 25 0,25-25-16,0 25 15,0-25-15,25 0 16,-25 0 0,24 0-16,-24 0 0,25-25 15,0 25-15,0 0 16,24 0-16,-24-25 0,-25 25 15,25 0-15,-25 0 0,25 0 16,-26 0-16,1-25 16,-50 25 15,1 0-15,-1 0-1,0 0 1,0 0-16,0 0 0,0 0 15,0 0-15,0 25 16,0-25-16,0 25 0,25 0 16,0 0-16,0 0 0,0 0 15,0-1-15,25 26 16,25-25-16,-25 0 0,25-25 16,0 25-16,-25-25 0,24 0 15,1 0-15,0 0 16,-25-25-16,25 0 0</inkml:trace>
  <inkml:trace contextRef="#ctx0" brushRef="#br0" timeOffset="13911">4607 2430 0,'-25'0'16,"25"25"15,0 0 16,25-25-31,0 0-1,0 0-15,0 0 0,0-25 16,0 25-16,-25-25 0,25 25 16,0-25-16,-25 0 15,0 0-15,-25 0 16,0 25-1,0-25-15,0 25 0,-25 0 16,25 0-16,0 25 0,0-25 16,1 25-16,-1 0 15,25 0-15,-25 0 0,25 0 16,25 0-16,-25 0 16,25 0-16,-1-1 0,1-24 15,25 25-15,-25-25 0,25 0 16,0 0-16,0 0 15,-1 0-15,1-25 0,0 25 16,-25-24-16,25-1 0,-25 25 16,-1-25-16,1 0 15,-25 0-15,0 0 16,-25 0-16,1 0 16,-1 0-16,0 25 15,25-25-15,-25 25 16,0 0-1,0 25-15,0 0 16,25 0-16,-25 0 16,0 0-16,25 0 0,0 0 15,0 0 1,0 0-16,25-25 0,0 0 16,0 0-16,0 0 0,0 0 15,0 0-15,25-25 16,-26 0-16,1 0 0,25 0 15,-25 0-15,-25 0 0,0-25 16,0 25-16,0-24 16,-25-1-16,0 0 0,25 0 15,-25 25-15,0-25 16,25 26-16,0 48 31,25 1-31,-25 25 0,25-25 16,-25 25-16,25 0 0,0 0 15,-25-1-15,25-24 16,-25 0-16,25 25 0,-25-25 16,25 0-16</inkml:trace>
  <inkml:trace contextRef="#ctx0" brushRef="#br0" timeOffset="14296">5404 2206 0,'-25'0'16,"0"0"-1,25 25 1,25-25-16,-25 25 16,25 0-16,0-1 15,-25 1-15,25 0 16,-25 0-16,25 0 15,0-25-15,-25 25 0,25-25 16,0 0 0,-1-25-1,-24 0-15,25 25 0,-25-25 16,25 0-16,-25 0 16,25-24-16,-25 24 0,0 0 15,0 0-15,0 0 0,0 0 16,-25 25-1,25 25 1,0 0 0,0 0-16,0 0 15,25-25-15,-25 25 0</inkml:trace>
  <inkml:trace contextRef="#ctx0" brushRef="#br0" timeOffset="14961">5877 2206 0,'0'-25'0,"-25"25"16,0 0-16,25-25 0,25 25 46,0 25-46,0-25 16,0 25-16,0 0 16,0 0-16,0 0 0,0-1 15,-25 1 1,-25 0 0,0-25-1,0 0 1,25-25-16,0 0 0,0 1 15,0-1-15,25 0 16,0 0-16,-25 0 0,25 0 16,0 0-16,0 25 0,-25-25 15,24 25-15,1 0 16,-25 25 0,25-25-1,-25 25-15,25-25 0,0 25 16,0-25-16,0 0 15,0 0-15,0 0 16,0 0-16,-1 0 0,1 0 16,-25-25-16,25 25 15,-25-25-15,0 0 16,0 0-16,-25 0 16,25 0-16,-25 25 15,25-24-15,-24-1 0,-1 0 16,0 25-16,0 0 15,25 25-15,-25-25 0,0 25 16,25 24-16,0-24 0,0 25 16,0 0-16,0 0 15,25 0-15,0-26 0,0 26 16,0-25-16,0-25 16,-1 25-16,26-25 0,-25 0 15,0-25-15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58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2642 183 0,'-150'0'0,"1"0"16,-1 0-16,-49 0 0,25 0 16,-25 25-16,-1 25 0,1 24 15,0-24-15,0 25 16,24 24-16,1 1 0,25 24 15,49-24-15,1 25 16,24-1-16,50 1 0,0-26 16,25 26-16,50-26 0,0 1 15,24 0-15,1-1 16,25-24-16,24 0 0,1-1 16,24-24-16,0 25 15,26-50-15,-26 0 0,26 0 16,-1-25-16,0 0 0,25-25 15,1 0-15,-26-25 16,25 0-16,0 0 0,-24-24 16,-1-26-16,0 25 0,-49-24 15,-1-1-15,-24-24 16,0 24-16,-51-25 0,1-24 16,-25 25-16,0-1 15,-25-24-15,-25 24 0,-25 1 16,-24-1-16,-26 1 0,-25 49 15,-24 0-15,-25 25 16,-1 25-16,-49 1 0,0 24 16,0 49-16,0-24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3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1702 0,'-25'0'16,"0"-25"-16,0 25 16,0-25-16,0 0 15,0 25 1,50 0 31,-25 25-16,25-25-15,-25 25-1,-25-25 17,0 0-17,0 0-15,0 0 16,25-25-1,0 0 1,25 0 0,0 25-16,0 0 15,-25-25 1,25 25-16,-25 25 31,-25 0-15,0-25-16,25 25 15,-25-25-15,0 0 16,25 25-16,0-50 16,25 0 15,0 0-15,0 25-1</inkml:trace>
  <inkml:trace contextRef="#ctx0" brushRef="#br0" timeOffset="443">699 1502 0,'0'-24'16,"24"24"-16,-24-25 16,25 25-16,-25-25 15,25 25-15,-25-25 16,-25 25 15,0 0-31,1 0 0,-26 25 16,25-25-16,0 25 15,0-25-15,0 25 0,0-1 16,0 1-16,25 0 16,0 0-16,0 0 15,25 0-15,-25 0 0,25 0 16,0 0-16,0-25 15,0 25-15,25-25 0,-25 0 16,24 0-16,-24 0 16,25-25-16,-25 25 0,0-25 15</inkml:trace>
  <inkml:trace contextRef="#ctx0" brushRef="#br0" timeOffset="1008">1246 1502 0,'25'-24'16,"-25"-1"15,0 0-31,-25 25 15,0-25-15,1 25 16,-1 0 0,0 0-16,0 0 0,0 0 15,0 25-15,0-25 16,0 25-16,0 0 0,25-1 16,0 1-16,0 0 15,0 0 1,25 0-16,0-25 0,0 0 15,0 0-15,0 0 16,0 0-16,0 0 0,0-25 16,-1 25-16,1-25 0,0 0 15,0 0-15,0 1 16,-25-1-16,0-25 0,0 25 16,0-25-16,0 0 15,0 1-15,-25 24 0,25-25 16,-25 25-16,25 0 0,0 0 15,25 25 1,-25 25-16,0 0 16,25 25-16,-25-25 15,25 24-15,-25 1 0,25 0 16,-25-25-16,25 25 16,-25 0-16,0-26 0,25 1 15,-25 25-15,0-25 0,0 0 16</inkml:trace>
  <inkml:trace contextRef="#ctx0" brushRef="#br0" timeOffset="1428">1993 1328 0,'0'-25'0,"-24"25"16,24-25-16,-25 25 16,0-25-16,0 25 15,0 0-15,0 0 16,0 0-16,0 0 16,0 25-16,0-25 15,25 25 1,0 0-16,0 0 15,25-25 1,-25 25-16,25-25 0,0 25 16,0-25-16,0 25 0,25 0 15,-25-25-15,-25 25 0,25-25 16,-1 24-16,-24 1 16,-24-25-1,-1 25-15,0-25 16,-25 0-16,0 0 0,0 0 15,1 0-15,-1 0 0,0 0 16,25-25-16,0 25 16</inkml:trace>
  <inkml:trace contextRef="#ctx0" brushRef="#br0" timeOffset="2939">1147 2075 0,'0'-25'15,"25"25"32,-25 25-47,0 0 16,0 0-16,0 0 15,0 25-15,25-25 0,-25 49 16,0-24-16,0 25 16,0 0-16,0-1 0,24 1 15,-24 0-15,0-1 16,25 1-16,-25 0 0,25-1 15,-25 1-15,25 0 0,-25 0 16,25-26-16,-25 26 16,25-25-16,-25 25 0,25-26 15,-25 1-15,0 0 16,25-25-16,-25 25 0,0-25 16,0 24-16,0-24 0,0 0 15,0 0 1,0 0-16,0 0 15,0-50 17</inkml:trace>
  <inkml:trace contextRef="#ctx0" brushRef="#br0" timeOffset="3233">1072 3769 0,'0'24'47,"25"-24"-31,-25 25-16,25-25 15,0 25-15,0 0 0,-25 0 16,25-25-16,-1 25 0,1 0 16,0 0-16</inkml:trace>
  <inkml:trace contextRef="#ctx0" brushRef="#br0" timeOffset="3522">1720 3769 0,'-25'0'15,"0"0"1,0 0-16,0 0 15,25 24 1,-25-24 0,25 25-16,-25 0 15,25 0-15,-25 0 16,0-25-16,0 25 16,1 25-16,-1-25 0,-25-25 15,25 25-15,0-1 16,0 1-16,0-25 0,0 0 15</inkml:trace>
  <inkml:trace contextRef="#ctx0" brushRef="#br0" timeOffset="38089">6152 1403 0,'0'25'32,"25"0"-32,-25 0 15,25-1 1,-25 1-16,0 0 15,25 0-15,-25 0 0,0 0 16,0 0-16,0 0 0,25 0 16,-25 0-1,0-1-15,0 1 16,-25 0 0,0 0-1,0 0 1,0-25-16,0 0 15,0 0-15,0 0 0,0 0 16,1 0-16,-26 0 16,0 0-16,0 0 0,0 0 15,-24 0-15,-1 0 16,0 0-16,1 0 0,-1 0 16,-25 0-16,1 0 0,24 0 15,-25 0-15,1 0 16,-1 0-16,0 0 0,-24 0 15,24 0-15,1 0 0,-26 0 16,26 0-16,-26 0 16,26 0-16,-1 0 0,-25 0 15,26 0-15,-1 0 16,25 0-16,-24 0 0,24 0 16,0 25-16,26-25 0,-26 0 15,25 0-15,25 0 16,0 0-16,0 0 0,1 0 15,-1 0 1</inkml:trace>
  <inkml:trace contextRef="#ctx0" brushRef="#br0" timeOffset="38408">3114 1727 0,'0'-25'16,"-25"50"31,0-25-47,0 0 15,25 24-15,-25-24 0,1 25 16,-26-25-16,50 25 0,-25 0 16,0-25-16,0 25 15,25 0-15,-25-25 0,25 25 16,25-25 0,0 0-16,0 25 15,25-25-15,-25 25 0,24 0 16,1-1-16,0 1 15,0 0-15,-25 0 0</inkml:trace>
  <inkml:trace contextRef="#ctx0" brushRef="#br0" timeOffset="36608">6351 133 0,'0'-25'16,"0"0"-16,0 0 16,0 0-16,-25 0 15,0 25 1,1 0 0,-1 0-16,0 0 0,0 0 15,0 25-15,0-25 16,-25 25-16,25 0 0,0 0 15,-24 0-15,24 25 0,25-25 16,-25 24-16,25-24 16,0 0-16,25 0 0,0 0 15,24 0-15,-24 0 16,25-25-16,25 0 0,-25 25 16,-1-25-16,1 0 15,0-25-15,0 0 0,-25 0 16,0 0-16,0 0 0,-25 0 15,0 0-15,0-24 16,0 24-16,-25-25 0,0 25 16,0 0-16,0 0 0,0 25 15,25-25-15,-25 25 16,0 0-16,25 25 0,-25-25 16,0 25-16</inkml:trace>
  <inkml:trace contextRef="#ctx0" brushRef="#br0" timeOffset="37159">6177 581 0,'-25'25'31,"25"0"-15,-25 0-16,25 0 15,-25 0-15,25-1 16,-25 26-16,25-25 16,0 0-16,0 25 0,-25-25 15,25 0-15,0 0 0,0-1 16,0 1-16,0 0 16,25 0-16,0-25 15,0 0 1,0 0-1,0 0-15,0 0 0,25 0 16,-25-25-16,24 25 16,1 0-16,0 0 0,0 0 15,-25 0-15,0 0 0,24 0 16,-24 0-16,0 0 16,0 0-1,-25-25 1,0 0-1,0 1-15,25-1 16,-25 0-16,0 0 16,0 0-16,-25-25 0,25 25 15,-25-25-15,25 26 0,-25-26 16,0 0-16,25 25 16,-24 0-16,24 0 0,-25 0 15,25 0-15,-25 25 16,25 25-1,0 0 1</inkml:trace>
  <inkml:trace contextRef="#ctx0" brushRef="#br0" timeOffset="86513">1769 1901 0,'0'-25'16,"25"25"-1,0 25 17,-25 0-32,0 0 15,25 0-15,-25 24 0,25 1 16,-25 25-16,25-25 15,0 24-15,0 1 0,24 0 16,-24 24-16,25-24 16,0 25-16,-25-26 0,25 1 15,-1 0-15,26 0 0,-25-1 16,0-24-16,24 0 16,1 25-16,0-26 0,25 1 15,24 0-15,1-25 16,-1 25-16,50-25 0,-24 24 15,24-24-15,25 0 0,25 0 16,-24-25-16,49 25 16,-25-25-16,50 25 0,0-25 15,0-25-15,49 25 16,1-25-16,25-25 0,-1 25 16,26-24-16,24-1 0,1 0 15,-1 25-15,25-25 16,-24 0-16,-26 1 0,1 24 15,-25 0-15,-1 0 0,-49 25 16,0 0-16,-25 0 16,-25 0-16,0 25 0,-25 0 15,0 0-15,-25 24 16,-24-24-16,-1 50 0,0-25 16,-24 25-16,-26 24 0,1 1 15,-1 24-15,-24 1 16,-1 24-16,-24 1 0,0 24 15,-1-25-15,-24 1 16,0 24-16,0-24 0,0 24 16,-25-25-16,24 26 0,1-26 15,-25 0-15,25 1 16,-25-26-16,0 1 0,24-26 16,-24 1-16,0 0 15,0-26-15,-25-24 0,25 0 16,-25-25-16,0 25 0,0-25 15,0-1 17,0-48 15,-25 24-47,0 0 15,0 0-15,0 0 0,1 0 16,-26 0-16</inkml:trace>
  <inkml:trace contextRef="#ctx0" brushRef="#br0" timeOffset="86881">14345 6856 0,'25'0'46,"0"25"-46,0-25 16,-1 25-16,1 0 0,0-25 16,0 25-16,0 0 15,0 0-15,0 0 0,0-25 16,0 25-16,0-25 16,-1 0-16,1 0 0,0 0 15,0 0-15,0-25 16,0 0-16,0 0 0,25 0 15,-25 0-15,-1 25 0,1-25 16,-25 0-16,25 25 16,-50 25 15,0 0-31,1 0 16,24 0-16,-25 0 0,0 0 15,-25 0-15,25-1 16</inkml:trace>
  <inkml:trace contextRef="#ctx0" brushRef="#br0" timeOffset="87330">15391 5985 0,'-25'-25'0,"0"0"0,25-25 16,-25 25-16,25-25 0,0 1 15,25-1-15,0 25 16,25-25-16,-1 25 0,1 0 16,0 0-16,0 25 15,25 0-15,-26 0 0,26 25 16,-25 0-16,-25 0 0,0 0 16,0 25-16,-25 0 15,0-1-15,-25 1 0,0 25 16,0-25-16,-25 0 15,25 24-15,-25-24 0,25 0 16,1 0-16,-1-25 0,25 24 16,0-24-16,0 0 15,0 0-15,0 0 0</inkml:trace>
  <inkml:trace contextRef="#ctx0" brushRef="#br0" timeOffset="87640">15789 6831 0,'25'0'47,"0"0"-16,-25-24 63,0-1-79</inkml:trace>
  <inkml:trace contextRef="#ctx0" brushRef="#br0" timeOffset="98151">5828 5686 0,'0'25'16,"0"0"15,0 0-15,0 0-16,0-1 15,0 1-15,25 25 16,-25-25-16,25 0 16,0 0-16,0 0 0,0 0 15,0 0-15,0-1 16,0-24-16,-1 25 0,26-25 15,-25 0-15,0 0 0,25 0 16,0 0-16,-25 0 16,24-25-16,1 1 0,0-1 15,0 0-15,-25 0 16,25-25-16,24 0 0,-24 0 16,0 1-16,0-26 15,24 25-15,1 0 0,-25 1 16,25 24-16,-1 0 0,1 0 15,-25 0-15,24 25 16,-24 0-16,0 0 0,0 25 16,0-25-16,-25 25 0,-1 0 15,-24 0-15,25-1 16,-25 26-16,25-25 0,-25 25 16,25 0-16,-25 0 15,25-26-15,0 26 0,-25 0 16,25 0-16,0-25 0,0 25 15,0-26-15,0 26 16,-25-25-16,24-25 0,-24 25 16,25-25-16,0 0 15,-25-25 1,25 0-16,0 0 0,-25-24 16,25-1-16,0 0 15,25 0-15,-25-25 0,-1 26 16,1-1-16,25 25 15,-25 0-15,0 0 0,25 25 16,-25 0-16,0 25 16,-1 0-16,1 0 0,25 0 15,-25 25-15,25-1 0,-25 1 16,25 0-16,-26 0 16,26 0-16,0-26 0,-25 26 15,25-25-15,-25 25 16,0-25-16,-1-25 0,-24 25 15,25-25-15,0 0 0,0-25 16,-25 0-16,25 0 16,25 0-16,-25-25 0,25-24 15,-25 24-15,24-25 0,1 0 16,0 1-16,0-1 16,0 25-16,-1 0 0,-24 1 15,25 24-15,-25 25 16,0 0-16,0 0 0,0 25 15,0 0-15,-1 24 0,1 1 16,0 0-16,0 0 16,0 0-16,25-1 0,-25 1 15,25 0-15,-26 0 16,26-25-16,0 24 0,-25-24 16,25-25-16,-25 25 0,0-25 15,24 0-15,-24-25 16,0 25-16,25-49 0,-25 24 15,25-50-15,0 25 0,-26-25 16,26 1-16,0-26 16,0 25-16,25 1 0,-26-1 15,26 0-15,-25 26 16,25-1-16,-1 0 0,1 25 16,0 0-16,-26 0 15,26 0-15,-25 25 0,0-25 16,0 25-16,-26 0 0,1 0 15,0-24-15,0 24 16,0 0-16,-25 24 0,25-24 16,0 25-16,0 0 0,0 25 15,0 0-15,24 0 16,-24-1-16,25 1 0,0 25 16,0-25-16,0 24 15,-1 1-15,-24 0 0,25 24 16,-25-24-16,0 0 0,0 0 15,-25-1-15,25 1 16,0 0-16,-25-1 0,24 1 16,1 0-16,0 0 15,0-26-15,0 26 0,0-25 16,0 25-16,-25-26 0,25 1 16,0 25-16,-25-25 15,25-25-15,-25 24 0,24 1 16,-24-25-16,25 25 15,-25-25-15,0 25 0,25-1 16,-25-24-16,0 25 0,25-25 16,-25 0-16,0 0 15,0 0-15,0 0 0,25 0 16,-25-50 15,25 0-31,-25 0 16,0 0-16,-25 0 15,0-25-15</inkml:trace>
  <inkml:trace contextRef="#ctx0" brushRef="#br0" timeOffset="98445">12079 7329 0,'-25'0'16,"25"25"-16,25-25 31,-25 25-31,25-25 16,0 25-16,-1 0 0,1-25 15,0 25-15,0 0 16,25 0-16,-25 0 0,0 0 15,25 0-15,-26-1 0,1-24 16,0 25-16,0-25 16,0 0-16</inkml:trace>
  <inkml:trace contextRef="#ctx0" brushRef="#br0" timeOffset="98786">12776 7354 0,'0'-25'0,"-25"1"31,0 48 0,25 1-31,-25-25 16,0 25-16,0 0 0,1 0 15,-1 0-15,0 0 16,0 0-16,0 0 0,0 0 16,25 0-16,-25-1 15,25 1-15,0 0 16,-25 0-16</inkml:trace>
  <inkml:trace contextRef="#ctx0" brushRef="#br0" timeOffset="100582">8617 4391 0,'0'-25'0,"0"0"16,0 50 15,0 0-15,25 0-16,0 25 0,-25 0 15,25-1-15,0 1 0,0 25 16,0-25-16,0-1 16,0 1-16,-1 0 0,-24-25 15,25 25-15,-25-25 16</inkml:trace>
  <inkml:trace contextRef="#ctx0" brushRef="#br0" timeOffset="100943">8792 4765 0,'-25'0'0,"25"-25"16,-25 0-16,25 0 15,25 25 1,0 0-16,0 0 16,-1 0-16,26-25 0,-25 25 15,25-25-15,0 25 16,0-25-16,-25 0 0,-1 25 15,1-25-15,-25 0 16,0 1-16,0-1 0,0 0 16,-25 0-16,25 0 0,-24 0 15,24 0-15,-25 25 16,25-25-16,0 50 31,0 0-31,25 0 0,-25 25 16,24 0-16,1-1 0,0 1 15,0 0-15,-25-25 16,25 25-16,0-25 0,-25 24 16,25-24-16,0-25 15</inkml:trace>
  <inkml:trace contextRef="#ctx0" brushRef="#br0" timeOffset="101369">9439 4316 0,'0'-25'0,"0"1"16,0 48-1,0 1-15,0 0 16,0 0-16,0 25 16,0-25-16,0 25 0,0-1 15,0 1-15,0 0 0,25-25 16,-25 25-16,0-25 15,0 0-15,0-1 0,0 1 16,0-50 0,0 1-1,0-1-15,0-25 0,0-25 16,0 25-16,0-24 16,0-1-16,0 0 0,0 25 15,0 1-15,0-1 0,25 25 16,-25 0-16,25 25 15,0 25-15,0 0 0,0 25 16,-1-25-16,26 24 16,-25 1-16,0 0 0,25 0 15,-25 0-15,25-26 0,-26 26 16,1-25-16,0 0 16,0 0-16,-25 0 0,25-25 15</inkml:trace>
  <inkml:trace contextRef="#ctx0" brushRef="#br0" timeOffset="101543">9613 4516 0,'-24'0'15,"-1"0"-15,0 0 16,50 0 15,0 0-31,-1-25 0,26 25 16,0 0-16,25-25 0,-25 0 15,-1 25-15,26-25 16,-25 0-16</inkml:trace>
  <inkml:trace contextRef="#ctx0" brushRef="#br0" timeOffset="101740">10136 4217 0,'0'-25'15,"-25"0"-15,25 0 16,-24 25-1,24 25 1,0 0 0,0 25-16,0-25 0,0 24 15,0-24-15,0 25 16,0-25-16,0 25 0,0-25 16,0 0-16,-25-1 15</inkml:trace>
  <inkml:trace contextRef="#ctx0" brushRef="#br0" timeOffset="101954">10062 4167 0,'0'-25'16,"0"0"-16,0 0 16,0 50-1,25 0-15,-1-25 0,1 50 16,0-25-16,25 0 15,-25 0-15,25 24 0,0-24 16,-1 0-16,1-25 16,0 25-16,-25-25 0,0 0 15,0 0-15</inkml:trace>
  <inkml:trace contextRef="#ctx0" brushRef="#br0" timeOffset="102135">10361 4092 0,'-25'-50'15,"0"26"-15,0-1 0,0 0 16,50 25 0,0 0-16,0 25 15,0 0-15,-1 24 0,1-24 16,0 25-16,0 0 16,0 0-16,-25-25 0,25 24 15,-25-24-15,25 0 16,-25 0-16</inkml:trace>
  <inkml:trace contextRef="#ctx0" brushRef="#br0" timeOffset="102747">10709 3918 0,'0'-25'31,"0"50"1,0 0-32,0 0 0,0 25 15,0-1-15,0 1 0,25 0 16,-25 0-16,0 0 15,25-1-15,-25 1 0,0-25 16,0 0-16,25 0 0,-25 0 16,0-50-1,0 0-15,0 0 16,0 0-16,0-25 0,0 1 16,-25-26-16,25 25 15,0-25-15,0 1 0,0 24 16,0 0-16,0 0 15,0 25-15,25 0 0,0 25 16,0 25 0,0 0-16,-1 25 0,1 0 15,25 0-15,-25-1 0,25 1 16,-25 0-16,0 0 16,0 0-16,-1-1 0,1-24 15,-25 0-15</inkml:trace>
  <inkml:trace contextRef="#ctx0" brushRef="#br0" timeOffset="102903">10784 4242 0,'-50'-25'16,"25"25"-16,25-25 0,25 0 16,0 25-1,25-25-15,0 25 16,-1-25-16,26 0 0,0 25 15,-1-25-15</inkml:trace>
  <inkml:trace contextRef="#ctx0" brushRef="#br0" timeOffset="103384">11805 4018 0,'0'-25'0,"25"0"15,-25 0-15,0 0 0,0 0 16,0 0-16,0 0 15,-25 0-15,0 25 0,-25 0 16,25 0-16,-25 25 0,1 0 16,-1 0-16,25 0 15,-25 0-15,25 25 0,25-25 16,0-1-16,0 26 0,25-25 16,25 0-16,-25 0 15,50-25-15,-26 25 0,26 0 16,-25-25-16,25 25 15,-26-25-15,1 25 0,-25-1 16,0-24-16,-25 25 0,0 0 16,-25-25-16,0 25 15,-25 0-15,1 0 0,-26-25 16,25 25-16,-25 0 16,26-25-16,-26 0 0,50 0 15,-25 0-15,25 0 0,25-25 16</inkml:trace>
  <inkml:trace contextRef="#ctx0" brushRef="#br0" timeOffset="103839">12029 3918 0,'25'-25'0,"-25"-25"16,0 25-16,0 0 0,0 1 15,0 48 1,0 1-1,25 0-15,-25 25 0,25 0 16,0 0-16,-1 24 16,1 1-16,0 0 0,25-1 15,-25 1-15,0 0 16,0-25-16,0 24 0,0-24 16,-25 0-16,24-25 0,-24 0 15,0 0-15,0 0 16,0-50-1,-24 0-15,-1 0 0,0-25 16,0 0-16,0-24 16,0 24-16,0-25 0,0 0 15,25 1-15,-25 24 16,25 0-16,0 0 0,25 25 16,-25 0-16,25 25 15,25 0-15,-25 0 0,25 0 16,-25 25-16,-1 0 0,1 0 15,0 0-15,0 25 16,-25-25-16,0 0 0,0 24 16,-25-24-16,0 0 0,0 0 15,1 0-15,-26-25 16,25 0-16</inkml:trace>
  <inkml:trace contextRef="#ctx0" brushRef="#br0" timeOffset="104212">12676 4092 0,'-25'25'15,"1"-25"1,-1 0 0,50-25-1,-1 25 1,1-25-16,0 25 15,25-25-15,-25 25 0,0-24 16,25-1-16,-25 25 16,-25-25-16,25 25 0,-25-25 15,0 0-15,-25 25 16,0-25-16,0 25 16,0 0-16,0 0 0,0 25 15,0 0-15,0 0 0,0 0 16,0 0-16,25 24 15,0 1-15,0 0 0,0-25 16,0 25-16,25-1 16,0-24-16,0 0 0,25 0 15,-25-25-15,25 0 0,0 0 16</inkml:trace>
  <inkml:trace contextRef="#ctx0" brushRef="#br0" timeOffset="104625">13274 3993 0,'0'-25'16,"0"0"-16,-25 0 16,25 0-16,-25 25 0,0-25 15,0 25-15,1 0 16,24-25-16,-25 25 0,0 0 16,0 25-16,0 0 0,0-25 15,25 25-15,-25 25 16,25-25-16,0 0 0,25-1 15,-25 26-15,25-25 0,25 0 16,0-25-16,-1 25 16,1-25-16,0 0 0,0 0 15,0 0-15,-1-25 16,1 25-16,-25-25 0,0 0 16,0 0-16,-25-24 0,0 24 15,0 0-15,-25 0 16,0 0-16,25 0 0,-25 25 15,0-25-15,0 25 16,25 25-16,0 0 16,0 0-16,0 0 0,0 0 15,25 24-15,-25-24 16,25 0-16,0 0 0,0 0 16,-25 0-16,25-25 15,0 0-15</inkml:trace>
  <inkml:trace contextRef="#ctx0" brushRef="#br0" timeOffset="104763">13573 3644 0,'0'-50'16,"-25"0"-16,0 25 16,25 1-16,0-1 0,-25 25 15</inkml:trace>
  <inkml:trace contextRef="#ctx0" brushRef="#br0" timeOffset="105076">13946 3395 0,'25'-25'16,"0"0"-16,-25 0 0,0 0 15,0-24-15,0 24 0,0-25 16,-25 25-16,0-25 15,0 25-15,1 0 0,-1 25 16,0 0-16,0 25 0,0 0 16,25 0-16,-25 25 15,25 25-15,0-1 0,0 1 16,0 25-16,50-1 16,0 1-16,-1-1 0,1 26 15,25-1-15,0 1 16,-1-1-16,-24 1 0,0-25 15,0-1-15,-50-24 0,0 0 16,0-1-16,-25-24 16,0-25-16,-25-25 0,0 0 15,-24 0-15</inkml:trace>
  <inkml:trace contextRef="#ctx0" brushRef="#br0" timeOffset="105406">13822 4067 0,'25'-49'0,"0"24"0,0 0 16,-1 25-16,1-25 16,0 25-16,-25-25 0,25 0 15,0 25-15,25 0 16,-25-25-16,0 25 0,25-25 16,-26 25-16,1 0 0,0-25 15,25 25-15,-25 0 16,0 0-16,-25-25 15,25 25 1,-25 25 31,25-25-47,-25 25 16,0 0-16,0 0 0,25 0 15,-25 0-15,0 0 16,24 0-16,-24 0 15</inkml:trace>
  <inkml:trace contextRef="#ctx0" brushRef="#br0" timeOffset="105867">14818 3619 0,'25'0'16,"-25"-25"-1,-25 25 17,25-25-32,-25 25 0,0 0 15,-25 0-15,25 25 16,1 0-16,-1-25 0,0 25 15,25 0-15,0 25 0,0-25 16,0 24-16,25 1 16,24-25-16,-24 25 0,25-25 15,25 0-15,-25 0 0,-1 0 16,1-25-16,0 0 16,-25 0-16,0-25 0,0 0 15</inkml:trace>
  <inkml:trace contextRef="#ctx0" brushRef="#br0" timeOffset="106413">11282 4964 0,'50'0'32,"-1"-25"-32,26 25 15,25-25-15,49 25 16,26-25-16,24 0 0,50 0 15,25-25-15,25 26 0,-1-1 16,26-25-16,-25 25 0,-25-25 16,0 25-16,-50 0 15,-50-24-15,-24 24 0,-26 25 16,-49-25-16,-1 0 16,-49 25-16,-25-25 15,-25 25-15,1 0 0,-1 0 16,-25 0-16,25 0 15,0 0-15,0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0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66 0,'0'-25'0,"-25"1"16,25 0-1,0 48 1,0 0-1,25 1-15,-25 23 0,24 0 16,0 1-16,-24-1 16,24 25-16,0-25 0,0 25 15,1-25-15,-1 0 0,0 1 16,0-1-16,0-24 16,-24 0-16,25 1 0,-1-1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 0,'-24'-24'0,"0"24"15,-1 0 1,50 0 15,-25 24-31,24-24 16,-24 25-16,24-1 15,0 24-15,-24-24 0,24 25 16,0-25-16,1 24 0,-1-23 16,-24 23-16,24-24 15,-24 0-15,0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4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49 266 0,'-25'-49'0,"25"25"15,-24-24-15,24 24 0,0 0 16,0-1-16,24 1 15,-24 0-15,49 24 0,-25-24 16,24 24-16,1 0 0,-1 0 16,0 0-16,1 24 15,23 0-15,-23 25 0,-1-1 16,-24-24-16,1 24 16,-1 1-16,0-1 0,-24 1 15,0-1-15,0 0 0,-24-23 16,0 23-16,-1-24 15,1 0-15,0 1 0,0-1 16,-25-24-16,25 0 16,0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9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0 347 0,'0'-25'0,"0"1"31,0 48-15,0 1-1,24-1-15,-24 24 16,49-24-16,-25 25 0,0-1 15,0 0-15,1 1 16,23-1-16,-24-24 0,0 25 16,-24-25-16,25 0 0,-25 0 15,-25-48 17,1 0-32,0-24 0,0-1 15,0 1-15,-1-1 16,1-23-16,0-1 0,0-23 15,24 23-15,-24 25 16,24-25-16,0 25 0,0-1 16,24 25-16,0 0 0,0 24 15,25 0-15,-1 0 16,-24 24-16,25 0 0,-25 25 16,24-25-16,-24 24 15,-24 1-15,0-1 0,0 0 16,0 1-16,-24-1 0,0 1 15,0-25-15,0 0 16,-25 0-16,25-24 0,-24 0 16,23 0-16,1-24 15,0 24-15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1:39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32519 4113 0,'-24'-25'16,"0"25"-16,-1 0 15,1-24-15,0 24 16,24-24-16,-24 24 15,48 0 1,0 0 0,0 0-16,25-24 0,-1 24 15,1 0-15,23 0 16,-23-24-16,-1 24 0,0 0 16,1-25-16,-25 25 15,0-24-15,-48 0 16,0 24-16,0 0 15,-1 0-15,1 0 0,0 0 16,0 0-16,0 0 0,-1 0 16,25 24-16,-24-24 15,24 24-15,0 25 0,0-25 16,0 24-16,24 1 16,-24-1-16,0 1 0,25-1 15,-25 0-15,0 1 0,0-1 16,24-24-16,-24 0 15,0 1-15,0-1 0</inkml:trace>
  <inkml:trace contextRef="#ctx0" brushRef="#br0" timeOffset="398">33075 4330 0,'0'-24'0,"0"0"16,0 0-1,-24 24-15,0 0 16,0 0 0,24 24-16,-24-24 15,24 24-15,0 0 0,-25 0 16,25 1 0,25-1-16,-1 0 0,-24 0 15,24-24-15,0 0 16,0 0-16,1 0 0,-1 0 15,0 0-15,0-24 0,0 24 16,-24-24-16,25 0 16,-25-1-16,0 1 15,-25 0-15,1 0 16,24 0-16,-24 0 0,0 24 16,0-25-16,-1 25 15,1 0-15,24 25 16,0-1-1,24-24 1,-24 24-16,25-24 0,-1 0 16</inkml:trace>
  <inkml:trace contextRef="#ctx0" brushRef="#br0" timeOffset="607">33366 4113 0,'0'-25'15,"0"1"-15,0 0 0,-24 24 16,24-24-16,-25 0 15,25 48 1,25 24 0,-25-24-16,24 1 15,0 23-15,-24 0 16,24 1-16,0-25 0,-24 24 16,0-24-16,24 1 15,-24-1-15</inkml:trace>
  <inkml:trace contextRef="#ctx0" brushRef="#br0" timeOffset="897">33511 4282 0,'24'-24'0,"-24"0"15,24-25-15,0 25 16,-24 0-16,25 24 16,-25 24-1,-25 0-15,25 0 16,-24-24-16,0 25 15,0-1-15,0 0 0,-1-24 16,1 24-16,0-24 0,48-24 31,0 24-15,1 0 0,-1-24-16,0 24 0,0 0 15,0 24-15,1-24 16,-25 24-16,24 0 0,0-24 15,-24 24-15,24 1 0,0-1 16,1 0 0</inkml:trace>
  <inkml:trace contextRef="#ctx0" brushRef="#br0" timeOffset="1273">33970 4306 0,'0'-24'0,"0"0"16,0 0-16,-24 24 15,24-25-15,0 1 0,-24 24 16,24-24 0,24 48-1,0 0 1,1-24-16,-1 25 16,0-25-1,0 0-15,0 0 16,-24-25-16,0 1 15,-24 0 1,24 0-16,-24 24 0,0-24 16,0 24-16,-1-25 0,1 25 15,0 0-15,0 25 16,24-1-16,0 0 16,0 0-1,0 0-15,0 1 0,0-1 16,24 24-16,0-24 15,0 0-15,-24 1 16,25-25-16,-1 0 0,0 0 16</inkml:trace>
  <inkml:trace contextRef="#ctx0" brushRef="#br0" timeOffset="1616">34261 4234 0,'0'-25'15,"-24"-23"-15,-1 24 0,25 0 16,-24-25-16,24 25 15,-24 0-15,24 48 32,24 0-32,-24 25 15,0-25-15,24 24 0,-24-24 16,0 1-16,25-1 0,-25 0 16,0 0-16,24-24 15,-24 24-15,24-48 16,0 0-1,-24 0-15,24 0 16,1-1-16,-25 1 16,24 0-16,0 0 0,-24 0 15,24-1-15,0 25 0,0 0 16,1 25 0,-25 23-16,24-24 15,0 25-15,-24-1 0,24 0 16,-24-24-16,0 25 15</inkml:trace>
  <inkml:trace contextRef="#ctx0" brushRef="#br0" timeOffset="-76252">3200 15845 0,'0'-24'16,"-24"24"47,0 0-32,0 0-31,-1 0 0,1 24 15,0-24-15,-24 24 16,23 0-16,1 1 0,0-1 16,0 0-16,0 0 0,0 0 15,24 0-15,0 1 16,0-1-16,24 0 0,0-24 16,-24 24-16,24 0 15,24 1-15,-23-25 0,-1 24 16,24-24-16,-24 24 0,1-24 15,-1 24-15,0 0 16,0 1 0,-24-1-16,0 0 0,-24 0 15,0 0-15,0 1 16,-1-1-16,-23 0 0,24-24 16,-25 24-16,25-24 15,0 24-15,0-24 0,0 0 16,0-24-16,48 0 15,0-24-15</inkml:trace>
  <inkml:trace contextRef="#ctx0" brushRef="#br0" timeOffset="-75783">3345 15966 0,'0'-24'0,"-24"24"15,24-24-15,0 48 47,24 0-47,-24 0 16,0 0 0,0 0-16,0 25 0,0-25 15,0 0-15,0 25 0,0-25 16,25 0-16,-25 0 15,0 0-15,0-48 32,0 0-17,0 0-15,0 0 0,0-1 16,0-23-16,0 0 16,0 23-16,24-23 0,-24 24 15,0 0-15,0 0 16,24-1-16,0 25 15,0 25-15,0-25 16,1 24-16,-1 0 16,-24 24-16,24-24 0,0 1 15,0 23-15,1-24 16,-1 0-16,-24 1 0,24-1 16,-24 0-16,0 0 0,0 0 15,-24-24-15</inkml:trace>
  <inkml:trace contextRef="#ctx0" brushRef="#br0" timeOffset="-75026">3321 16184 0,'-24'0'0,"0"0"16,0 0 0,48-25-1,0 1 1,0 24-16,0-24 0,1 24 15,-1-24-15,0 24 16,24-24-16,-24-1 0,1 25 16,-1 0-16,0-24 0,0 0 15,-24 0 32,0 48-31,24 0-1,1 0 1,-25 1-16,24-25 0,0 24 16,-24 0-16,24 0 15,-24 0-15,24 1 0,-24-1 16,25-24-16,-25 24 16,0-48-1,0 0 1,-25-1-16,25 1 15,0 0-15,-24-24 0,24 23 16,0-23-16,0 0 0,-24 24 16,24-1-16,0 1 15,0 0-15,24 0 0,0 24 16,1 0 0,-1 24-1,0-24-15,-24 24 0,24 0 16,0 1-16,-24-1 15,25 0-15,-25 0 0,24 0 16,-24 0-16,0 1 16,0-50 15,0 1-15,0 0-16,0 0 15,0-24-15,24 23 0,-24 1 16,0 0-16,24 0 15,0 24-15,0 24 32,-24 0-32,0 0 0,25 1 15,-25-1-15,24 0 16,-24 0-16,24 0 0,-24 0 16,24 1-16,-24-1 0,24-24 15</inkml:trace>
  <inkml:trace contextRef="#ctx0" brushRef="#br0" timeOffset="-89668">3273 13982 0,'0'-24'15,"-25"24"-15,25-24 16,-24 24-16,0 24 47,24 0-32,-24 0-15,0 25 0,0-1 16,-1-24-16,-23 25 16,0-1-16,-1 1 0,25-1 15,-24-24-15,23 0 16,-23 1-16,24-25 0,24 24 16,-24-24-16,24 24 15,24-24 1,0 0-16,24 0 15,-23 0-15,23 0 0,-24 24 16,25-24-16,-25 0 16,24 24-16,-24 0 0,1-24 15,23 25-15,-24-1 16,0 0-16,0 0 0,25 25 16,-25-25-16,0 0 15</inkml:trace>
  <inkml:trace contextRef="#ctx0" brushRef="#br0" timeOffset="70049.72">21391 2105 0,'0'24'63,"0"0"-47,0 0-1,0 1-15,0-1 0,0 24 16,0 0-16,0 1 15,-24-1-15,24 1 0,0-1 16,0 0-16,0 1 0,0-25 16,0 24-16,0-23 15,0-1-15,0 0 0</inkml:trace>
  <inkml:trace contextRef="#ctx0" brushRef="#br0" timeOffset="70475.72">21367 2516 0,'-24'0'0,"0"0"15,24-24-15,24 24 32,0 0-32,0 0 0,1 0 15,-1 0-15,24-24 0,0 24 16,1 0-16,-25 0 15,24 0-15,-23-25 0,-1 25 16,0 0-16,0-24 0,0 0 16,-24 0-1,-24 0-15,24-1 16,-24 1-16,24 0 16,0 0-16,0 0 0,-24 24 15,24-24-15,0 48 47,0 0-47,0 0 16,0 0-16,0 25 0,0-25 15,0 24-15,0-24 16,0 25-16,0-25 0,0 24 16,0-23-16,0 23 0,0-24 15,0 0-15,0 1 16</inkml:trace>
  <inkml:trace contextRef="#ctx0" brushRef="#br0" timeOffset="70708.72">22117 2298 0,'-24'0'0,"0"0"16,-1 0-1,25 24 1,0 1-16,0-1 16,0 24-16,25-24 15,-25 1-15,0 23 16,0-24-16,0 0 0,0 25 16,0-25-16,0 0 15,0 0-15</inkml:trace>
  <inkml:trace contextRef="#ctx0" brushRef="#br0" timeOffset="71052.72">21972 2298 0,'0'-24'15,"0"0"-15,-24 0 0,24 0 16,24-1-1,0 25-15,0 0 0,0-24 16,25 24-16,-1 0 0,1 24 16,23-24-16,-23 25 15,23-1-15,-23 0 0,-1 0 16,0 0-16,-24 0 16,-24 25-16,0-25 0,0 0 15,-24 25-15,-24-25 0,0 0 16,-1 0-16,-23 0 15,23 1-15,-23-25 0,23 24 16,1-24-16,-1 24 16,25-24-16,0 0 0,0 0 15,24-24-15,24 24 16</inkml:trace>
  <inkml:trace contextRef="#ctx0" brushRef="#br0" timeOffset="71500.72">22673 2347 0,'25'0'15,"-1"-25"-15,0 25 32,-24 25-1,0-1-31,0 0 15,-24 0-15,24 0 0,0 25 16,-24-25-16,24 0 16,0 0-16,0 1 0,0-1 15,0 0-15,0 0 16,0-48 15,0 0-31,0 0 16,0-1-16,24 1 0,-24-24 15,0-1-15,24 25 16,-24-24-16,0-1 0,24 1 16,-24 24-16,24 0 15,-24 0-15,25-1 0,-1 25 16,0 0-16,0 0 0,25 0 16,-25 0-16,24 25 15,-24-25-15,25 24 0,-25-24 16,0 24-16,0-24 0,-24 24 15,-24-24 1</inkml:trace>
  <inkml:trace contextRef="#ctx0" brushRef="#br0" timeOffset="71681.72">22673 2492 0,'25'0'15,"-1"0"1,0 0-1,-24-24-15,24 24 0,0 0 16,1 0-16,-1 0 0,0 0 16,24 0-1,-23 24-15,-1-24 0,24 0 16,-24 0-16</inkml:trace>
  <inkml:trace contextRef="#ctx0" brushRef="#br0" timeOffset="72101.72">23544 2347 0,'24'-25'16,"1"1"0,-1 24-16,-24-24 15,0 0 1,-24 24-16,-1 0 15,1 0-15,0 24 0,0-24 16,-24 24-16,23 0 16,-23-24-16,24 25 0,0-1 15,-1 0-15,1 24 16,24-23-16,-24-1 0,24 0 16,0 0-16,0 0 0,24-24 15,-24 25-15,24-1 16,1-24-16,-1 24 0,0-24 15,24 0-15,-23 0 0,23 0 16,-24 0-16,24 0 16,-23-24-16,-1 24 0,0 0 15,0-24 1,-48 24 15</inkml:trace>
  <inkml:trace contextRef="#ctx0" brushRef="#br0" timeOffset="207054.72">23714 3242 0,'-25'0'31,"25"-24"-15,0-1 15,25 25-16,-25-24-15,24 0 16,-24 0-16,24 0 16,0-25-16,0 25 0,25-24 15,-25-1-15,24 1 16,25-1-16,-1 1 0,1-24 16,0 23-16,23-23 0,1-1 15,24 25-15,-24-25 16,24 25-16,-24-25 0,24 25 15,-1-25-15,1 25 16,-24-1-16,24 1 0,-24 0 16,0-1-16,24 1 0,-25 24 15,1-1-15,-24-23 16,23 24-16,-23 0 0,0 24 16,-25-24-16,0-1 15,1 25-15,-25 0 0,0 0 16,0-24-16,1 24 0,-1 0 15,0 0 17,-48 0-1</inkml:trace>
  <inkml:trace contextRef="#ctx0" brushRef="#br0" timeOffset="-211439">24947 3338 0,'-24'0'15,"0"0"1,24-24 15,0 48 1,0 1-17,0-1-15,0 0 16,0 24-16,0 1 15,0-1-15,24 1 0,-24-1 16,0 0-16,0 1 16,0-1-16,24 0 0,-24-23 15,0 23-15,0-24 0,0 0 16</inkml:trace>
  <inkml:trace contextRef="#ctx0" brushRef="#br0" timeOffset="-211068">25141 3000 0,'0'-24'0,"0"-1"16,24 25 15,0 25-31,0-25 16,25 24-16,-1 24 15,1-24-15,-1 25 0,-24 23 16,25-23-16,-1 23 0,-24 25 16,0-24-16,0-1 0,-24 1 15,0-1-15,0 1 16,-24-25-16,0 25 0,0-25 15,0-24-15,-25 25 16,1-25-16,0 0 0,23 0 16,-23-24-16,24 0 0,-25 25 15,25-25 1</inkml:trace>
  <inkml:trace contextRef="#ctx0" brushRef="#br0" timeOffset="-210539">26012 3435 0,'-24'0'0,"24"-24"0,-25 0 16,25 0-1,-24 24-15,24 24 32,0 0-32,0 0 15,0 0-15,0 1 0,0 23 16,0-24-16,0 0 16,0 25-16,-24-25 0,24 0 15,0 0-15,-24-24 16,24-24-1,0 0-15,0 0 16,24 0-16,-24-25 16,0 1-16,24-25 0,-24 1 15,24-1-15,-24 1 0,25 23 16,-1-23-16,-24 23 16,24 1-16,0 24 0,0 24 15,0 0-15,1 0 0,-1 24 16,24 0-16,-24 0 15,1 25-15,-1-1 0,0 25 16,0-1-16,0 1 16,1-25-16,-1 25 0,0-1 15,0-23-15,-24-1 0,24 0 16,-24-23-16,0 23 16,-24-24-1</inkml:trace>
  <inkml:trace contextRef="#ctx0" brushRef="#br0" timeOffset="-209880">26036 3508 0,'-24'-24'0,"0"-1"15,-1 1-15,1 0 16,24 0-16,24 0 16,1-1-16,-1 25 15,24-24-15,25 24 16,-25-24-16,25 0 0,-25 24 15,25-24-15,-1 24 16,-23-24-16,-1 24 0,-24-25 16,24 1-16,-23 0 15,-25 0-15,0 0 16,0-1-16,-25 25 0,25-24 16,-24 0-16,24 0 15,-24 0-15,24-1 16,0 50 15,0-1-31,24 0 16,-24 24-16,0 1 15,24 23-15,1 1 0,-25-1 16,24 1-16,-24 0 16,0-1-16,24 1 0,-24-25 15,0 25-15,24-25 0,-24 0 16,0-23-16,0-1 15,0 0-15,0 0 0,0-48 32,-24 0-17,24 0-15,0-1 0,0-23 16,0-24-16,0 23 16,-24-23-16,24-1 0,0 0 15,24 1-15,0-1 0,-24 1 16,24 23-16,1 1 15,-1 24-15,0 0 0,0 24 16,0 0 0,1 24-16,-1-24 0,-24 24 15,24 0-15,-24 0 16,0 1-16,-24-1 16,0 0-16,-25 0 15,25-24-15,0 24 16,0-24-16,-1 24 0,1-24 15</inkml:trace>
  <inkml:trace contextRef="#ctx0" brushRef="#br0" timeOffset="-209362">27028 2951 0,'0'-24'0,"-24"0"15,24 0-15,0 0 16,-25 24-16,25-25 0,0 50 31,25-1-31,-25 0 16,24 24-16,-24 1 0,24 23 16,-24 1-16,24 0 15,-24-1-15,0 25 0,0-25 16,0 25-16,24-24 0,-24-25 15,0 25-15,0-49 16,0 24-16,0-24 0,0 1 16,0-1-16,0-48 31,0-1-31,0 1 0,0-24 16,-24 0-16,24-25 15,0 0-15,0 1 0,0-1 16,0 1-16,24-25 0,-24 49 15,24-25-15,1 25 16,-1 23-16,0 1 0,0 0 16,0 24-1,1 0-15,-1 0 0,-24 24 16,24-24-16,-24 24 0,0 1 16,0-1-16,-24-24 15,24 24-15,-24 0 0,-1 0 16,1-24-16,0 25 15,0-25-15,0 24 0,-1-24 16</inkml:trace>
  <inkml:trace contextRef="#ctx0" brushRef="#br0" timeOffset="-208662">27899 2927 0,'-25'-24'16,"1"24"0,24-24-16,0 48 31,0 0-31,0 0 15,24 1-15,-24 23 16,0 0-16,25 1 0,-25-1 16,0 1-16,24 23 0,-24-24 15,0 1-15,24-1 16,-24-24-16,0 1 0,0-1 16,0 0-16,0-48 15,-24 0 1,24-1-16,0-23 0,-24-25 15,24 1-15,-25-1 0,25-23 16,0-1-16,0 0 16,0 0-16,0 1 0,25-1 15,-25 24-15,48 1 16,-24-1-16,0 49 0,25 0 16,23-1-16,-23 25 0,-1 25 15,25-1-15,-25 24 16,0 1-16,1-1 0,-1 25 15,-24-25-15,-24 25 16,0-25-16,0 24 0,-24-23 16,0-1-16,-24 1 0,-25-25 15,25 0-15,-1 0 16,-23 0-16,23-24 0,1 0 16,24 0-16,-25 0 15,49-24-15,-24 24 0,24-24 16,24 0-16,1 24 0,-1 0 15,0 0-15,0 0 16,24 0-16,1 24 0,-25 0 16,24 25-16,-23-25 15,23 24-15,-24 1 0,25-1 16,-25 0-16,0 1 0,0-25 16,25 0-16,-25 0 15,0 0-15</inkml:trace>
  <inkml:trace contextRef="#ctx0" brushRef="#br0" timeOffset="-207270">28939 3097 0,'0'-49'16,"0"25"-16,0 0 16,-24 0-16,24-1 0,0 1 15,-25 24-15,25-24 0,-24 24 16,0 24-1,0 0 1,24 1-16,-24 23 16,24 0-16,-25-23 0,25 23 15,0 0-15,0 1 0,25-1 16,-25-24-16,24 25 16,0-49-16,24 24 0,-23 0 15,23-24-15,0 0 0,-23-24 16,-1 0-16,24 24 15,-24-49-15,-24 25 0,24-24 16,-24 24-16,0-25 16,-24 1-16,0-1 0,0 1 15,0 0-15,-25 23 0,25 1 16,0 0-16,0 0 16,0 0-16,24 48 31,24 0-16,0-24-15,0 24 16,0-24-16,25 0 0,-25 0 16,24 0-16,1 0 0,-25 0 15,24 0-15,-24 0 16,1-24-16,-1 24 0,0 0 16,-24-24-16,-24 48 46,24 0-30,0 0-16,0 25 16,24-25-16,-24 24 0,0-23 15,24 23-15,-24-24 16,24 25-16,1-25 0,-25 0 16,24 0-16,0 0 15,-24 0-15,24-24 0,0 0 16,1-24-16,-1 0 15,-24 0-15,24 0 16,0-25-16,-24 25 0,0-24 16,24-1-16,-24 1 15,0 24-15,0 0 0,0-1 16,0 1 0,0 48-1,0 1-15,0 23 16,24-24-16,-24 25 15,25-1-15,-25-24 0,24 25 16,0-25-16,0 0 0,0 0 16,1 0-16,-1 0 15,0-24-15,0 0 0,0-24 16,1 0-16,-1 0 0,0 0 16,0-25-16,0 1 15,1 0-15,-25-25 0,24 25 16,-24-25-16,0 0 15,0 1-15,-24-1 0,24 25 16,0-25-16,-25 25 16,25 24-16,-24 0 0,24 48 15,-24 0-15,24 0 16,0 25-16,0 23 16,0-23-16,0 23 0,24 1 15,-24-1-15,24 1 16,-24-1-16,25-23 0,-25-1 15,24 1-15,-24-25 0,0 0 16,24 0-16,-48-48 31,24 0-31,-24 0 0,-1-25 16,25 25-16,-24 0 16,0 0-16,0-1 0,24 1 15,0 0-15,0 0 16,24 24-1,0 0-15,0 0 16,25-24-16,-25 24 16,24 0-16,1-25 0,-1 25 15,0-24-15,-23 24 16,23 0-16,-24-24 0,25 0 16,-25 24-16,0-24 0,-24-1 15,-24 1 16,0 24-31,-1 0 16,-23 24-16,24 1 0,0-25 16,-1 24-16,1 24 0,24-24 15,-24 1-15,24 23 16,0-24-16,24 25 0,0-25 16,1 0-16,-1 0 15,0 0-15,24 1 0,-23-25 16,23 0-16</inkml:trace>
  <inkml:trace contextRef="#ctx0" brushRef="#br0" timeOffset="-206909">30705 2927 0,'-25'-24'0,"25"0"0,0 0 16,-24 24-16,24-25 15,0 1-15,24 0 16,1 24-1,-1 24-15,0 0 0,0 1 16,0-1-16,1 0 0,-1 24 16,0 1-16,0-25 15,-24 24-15,0-23 0,0 23 16,0-24-16,0 0 16,0 1-16,-24-25 15,0-25-15,24 1 16,0 0-16,0-24 15,0-1-15,0 1 0,24-1 16,0 1-16,25 0 16,-25-1-16,24 1 0,-24 24 15,25-25-15,-25 49 0,0 0 16,0 0-16,-24 25 16,0-1-1,0 0-15</inkml:trace>
  <inkml:trace contextRef="#ctx0" brushRef="#br0" timeOffset="-206434">31672 2830 0,'0'-24'0,"0"0"16,24 0-16,-24 0 15,25 0-15,-25-1 16,0 1-16,0 0 0,0 0 16,-25 24-16,1-24 0,-24 24 15,24 0 1,0 24-16,-25-24 0,25 24 15,0 0-15,0 0 16,-1 1-16,1-1 0,24 0 16,0 0-16,24 0 0,1 0 15,-1 1-15,24-1 16,1-24-16,-1 24 0,0 0 16,1-24-16,-1 24 15,0 1-15,-23-25 0,-1 24 16,-24 0-16,0 0 0,-24 0 15,-1 1-15,1-1 16,-48 0-16,23 0 0,1-24 16,-25 24-16,25-24 15,0 0-15,23 0 0,1-24 16,0 24-16,24-24 0</inkml:trace>
  <inkml:trace contextRef="#ctx0" brushRef="#br0" timeOffset="-206171">31721 2782 0,'0'-24'0,"24"24"0,-24-24 15,-24 24-15,-1 0 16,1 0-16,-24 0 16,0 24-16,-1 0 0,1 0 15,-1 0-15,1 1 0,0 23 16,23 0-16,-23-23 15,24 23-15,0 0 0,-1-23 16,1-1-16,24 24 16,0-24-16,-24 1 0,24-1 15,0-48 17</inkml:trace>
  <inkml:trace contextRef="#ctx0" brushRef="#br0" timeOffset="76473.72">4579 17708 0,'24'0'47,"0"0"-16,-24 24-31,0 0 0,0 0 16,0 0-16,25 25 0,-25-25 16,24 24-16,0 1 15,-24 23-15,24-23 0,0-1 16,0 0-16,-24 1 16,25-25-16,-1 24 0,-24-23 15,24-1-15</inkml:trace>
  <inkml:trace contextRef="#ctx0" brushRef="#br0" timeOffset="76706.72">4506 18361 0,'-24'0'0,"0"0"15,48-24 1,0 24-1,25-25-15,-1 1 16,1 24-16,-1-24 16,0 0-16,25 0 0,-25-1 15,1 25-15,-1-24 16,0 24-16,-23-24 0,-1 24 16,-24-24-1</inkml:trace>
  <inkml:trace contextRef="#ctx0" brushRef="#br0" timeOffset="76940.72">4410 17756 0,'-49'-24'16,"25"24"-16,0 0 0,24-24 15,24 24 1,0 0-16,25 0 0,-1-25 15,25 25-15,-1 0 16,1-24-16,23 24 0,-23 0 16,0-24-16,-25 24 0,0 0 15,1 0-15,-25 0 16,-24 24-16</inkml:trace>
  <inkml:trace contextRef="#ctx0" brushRef="#br0" timeOffset="77318.72">5377 17732 0,'24'0'0,"1"0"16,-25-24-16,24 24 15,-24-25-15,-24 25 32,-1 0-32,-23 0 15,24 25-15,0-25 16,-25 24-16,25 0 16,0 0-16,0 25 0,0-25 15,24 24-15,0-24 0,0 25 16,24-25-16,0 24 15,0-24-15,0 25 0,25-25 16,-25 0-16,24-24 0,1 24 16,-1-24-16,0 0 15,1-24-15,-1 0 0,1 0 16,-25 0-16,0-1 16,0 1-16</inkml:trace>
  <inkml:trace contextRef="#ctx0" brushRef="#br0" timeOffset="77589.72">5837 17587 0,'0'-25'0,"0"1"31,0 48-16,24 1 1,-24-1 0,24 0-16,-24 0 0,24 25 15,1-25-15,-1 24 16,-24 1-16,24-1 0,0-24 16,-24 25-16,24-1 0,-24-24 15,0 0-15</inkml:trace>
  <inkml:trace contextRef="#ctx0" brushRef="#br0" timeOffset="78125.72">6393 17490 0,'-24'-24'0,"0"24"0,0 0 16,-1 0-1,1 0 48,24 24-63,-24-24 16,0 24-16,0 0 15,0 0-15,24 1 0,0-1 16,0 0-16,0 0 15,0 25-15,0-1 0,24-24 16,-24 25-16,48-1 0,-24-24 16,0 25-16,25-25 15,-1-24-15,1 24 0,-1-24 16,0 0-16,1-24 16,-25 24-16,24-24 0,-23-1 15,-1 1-15,0 0 16,-48 24-1,0 0 1</inkml:trace>
  <inkml:trace contextRef="#ctx0" brushRef="#br0" timeOffset="78284.72">6272 18119 0,'0'24'0,"24"-24"16,-24-24 0,25 24-16</inkml:trace>
  <inkml:trace contextRef="#ctx0" brushRef="#br0" timeOffset="90767.72">5014 17562 0,'25'-24'31,"-25"48"47,24-24 0,0 0-31,0 0-31,0 25-16,1-1 15,-1-24-15,0 24 0,24 0 16,1 25-16,-1-1 0,0 0 16,25-23-16,0 23 15,-1 0-15,1 1 0,-1-1 16,1 0-16,-1-23 16,1-1-16,-25 0 0,1-24 15,-25 24-15,0-24 0,0 24 16,1-24-16,-50 0 31,25-24-15</inkml:trace>
  <inkml:trace contextRef="#ctx0" brushRef="#br0" timeOffset="91161.72">5958 17442 0,'0'-25'15,"-24"25"-15,-1 0 16,1 0 0,0 0-16,24 25 0,-24 23 15,0-24-15,-25 24 16,1 1-16,24-1 0,-49 25 15,25-25-15,-1 25 16,1-1-16,0-23 0,-1 23 16,1-23-16,24-1 0,-1 0 15,1-23-15,0 23 16,24-24-16,-24 0 0,24 1 16,0-1-1,0 0 32</inkml:trace>
  <inkml:trace contextRef="#ctx0" brushRef="#br0" timeOffset="-33067.28">20569 8636 0,'0'24'16,"0"1"47,-24-1-17,24-48 95,24 24-141,-24-25 16,24 1-16,0 0 15,-24 0-15,24 24 16,-24-24-16,0-1 0,25 1 16,-25 0-16,24 24 15,-24-24-15,0 0 0,24-1 16,-24 1-16,0 0 15,24 0-15,-24 0 0,0 0 16,24-1-16,-24 1 0,0 0 16,25 0-16,-25 0 15,24-1-15,-24 1 0,0 0 16,24 0-16,-24 0 0,24-1 16,-24 1-16,0 0 15,0 0-15,24 0 0,-24-1 16,25 1-1,-25 0-15,0 0 0,0 0 16,24 0-16,-24-1 0,0 1 16,24 0-16,-24 0 15,24 0-15,-24-1 16,0 1-16,24 0 16,-24 0-16,0 0 15,24 24-15,-24-25 0,0 1 16,25 0-16,-25 0 15,24 0-15,-24-1 16,24 25-16,-24-24 16,24 0-16,-24 0 0,24 0 15,-24 0-15,25-1 16,-25 1 0,24 0-16,-24 0 15,24 0 1,-24-1-16,24 1 15,-24 0-15,24 0 16,-24 0 0,25 24-16,-25-25 15,24 1-15,-24 0 16,24 24 0,-24-24-16,24 0 15,-24-1 1,24 25-16,-24-24 15,25 0 1,-25 0 0,24 24-16,0-24 31,-24 0-15,24 24-1,-24-25-15,0 1 16,24 24-1,-24-24-15,0 0 16,24 0 0,-24-1 15,0 1 0,-24 24-15,24-24-1,0 0 126,0 0-47,-24 24-94,0 0 47,24-25-32,-24 25 1,0-24 0,-1 24-1,1-24 1,0 24-1,0-24-15,0 24 32,-1-24-32,1 24 15,0 0-15,0 0 16,0 0-16,-1 0 16,25-25-16,-24 25 0,0 0 15,0 0 1,0 0-16,24-24 15,-25 24 1,1-24 0,0 24-1,24-24-15,-24 0 16,0 24 0,24-24-1,-24 24-15,24-25 16,0 1-1,-25 0-15,25 0 16,-24 0-16,24-1 16,-24 1-1,24 0-15,0 0 0,-24 0 16,0-1-16,24 1 16,0 0-16,0 0 15,-25 0-15,25-1 0,0 1 16,0 0-16,0 0 0,0 0 15,0 0-15,-24-1 16,24 1-16,0 0 16,0 0-16,0 0 15,0-1-15,0 1 0,-24 0 16,24 0 0,0 0-16,0-1 0,0 1 15,0 0-15,0 0 16,24 0-16,-24-1 15,0 1-15,24 0 16,-24 0-16,0 0 0,25 24 16,-25-24-16,24-1 15,-24 1-15,24 0 0,-24 0 16,24 0-16,0-1 0,1 1 16,-25 0-16,24 0 15,0 0-15,0-1 0,0 1 16,0 0-16,1 0 15,-1 0-15,0-1 16,0 1-16,0 0 16,1 24-16,-1-24 0,0 0 15,0 24-15,0-24 0,1-1 16,-1 25-16,0-24 16,0 24-16,0 0 0,25-24 15,-25 24-15,0 0 16,24-24-16,-23 24 0,-1 0 15,24 0-15,-24 0 0,1 0 16,23 0-16,-24 0 16,25 0-16,-1 0 0,0-24 15,-23 24-15,23 0 16,0 0-16,1 0 0,-1 0 16,0 0-16,1 0 0,-1 0 15,1 0-15,-25 24 16,24-24-16,1 24 0,-25-24 15,24 24-15,-24-24 16,0 24-16,25 1 0,-25-1 16,0 0-16,25 0 0,-25-24 15,0 24-15,0 0 16,0 1-16,1-1 0,-1 0 16,0 24-16,0-23 15,-24-1-15,24 0 0,-24 24 16,25-23-16,-25-1 0,24 0 15,-24 0-15,24 0 16,-24 25-16,0-25 0,0 0 16,24 0-16,-24 0 0,0 1 15,0-1-15,0 0 16,0 0-16,0 25 0,0-25 16,0 0-16,0 0 15,0 0-15,0 1 0,0-1 16,0 0-16,0 0 0,-24 0 15,24 1-15,0-1 16,-24 0-16,24 0 0,0 0 16,-24 0-16,24 1 15,-25-1-15,25 0 0,0 0 16,-24 0-16,0 1 16,24-1-16,-24 0 15,24 0-15,-24 0 0,24 1 16,-25-25-16,25 24 15,-24 0-15,0 0 16,0 0-16,0-24 16,24 25-16,-25-25 15,25 24-15,-24-24 0,24 24 16,-24 0 0,0 0-16,0 0 15,24 1 1,-25-25-16,25 24 15,-24 0-15,0 0 16,0 0 0,24 1-16,-24-1 15,0-24-15,24 24 0,-25 0 16,1 0 0,24 1-1,24-1 79,1 0-78,-1-24-16,-24 24 15,24 0-15,0 1 16,-24-1-16,24 0 15,-24 0-15,24 24 16,1-23-16,-25-1 0,24 24 16,0-24-16,0 25 0,0-25 15,1 0-15,-25 25 16,24-25-16,0 24 0,0-24 16,0 25-16,1-25 15,-1 0-15,-24 24 0,24-23 16,0 23-16,0-24 0,1 0 15,-25 1-15,24 23 16,0-24-16,0 0 0,-24 1 16,24-1-16,0-24 0,-24 24 15,25 0-15,-25 0 16,24 1-16,0-1 0,-24 0 16,24-24-16,0 24 15,-24 0-15,25-24 0,-25 24 16,24 1-16,0-1 15,-24 0 1,24-24-16,-24 24 0,24 0 16,-24 1-1,0-1-15,25 0 16,-25 0 0,0 0-16,0 1 15,0-1 1,0 0-1,0 0 1,0 0 0,0 1-1,0-1 1,0 0 0,0 0-1,24 0 1,-24 0-1,24 1 17,-24-1-17,0 0 17,24-24-17,-24 24 1,0 0-1,-24-24 32,0-24-31</inkml:trace>
  <inkml:trace contextRef="#ctx0" brushRef="#br0" timeOffset="-32099.29">20908 6145 0,'24'0'16,"-24"24"46,24-24-46,0 0-16,0 0 15,0 0 1,1 0-16,-1-24 0,24 24 16,-24 0-16,1 0 0,-1-25 15,0 25-15,0 0 16,-24-24-16,24 24 0,1 0 15,-25-24-15,24 24 0,0-24 16,0 24 0,-24-24-16,24 24 15,1 0 1,-25-25 0,24 25 30,-24-24-30</inkml:trace>
  <inkml:trace contextRef="#ctx0" brushRef="#br0" timeOffset="-30876.29">21077 5370 0,'0'-24'32,"24"24"-17,-24-24 1,24 24-16,0 0 31,1 0-15,-1 24-1,-24 0 1,24-24-16,-24 25 16,0-1-1,-24 0-15,0-24 16,-1 24 0,1-24-16,0 0 15,0-24 1,0 0-1,24 0 1,0-1 0,0 1-16,0 0 15,0 0 1,24 24 0,0 0-1,0 0 1,0 24-16,1-24 15</inkml:trace>
  <inkml:trace contextRef="#ctx0" brushRef="#br0" timeOffset="-30312.29">21416 5322 0,'0'-24'0,"24"24"16,0 0-1,-24-24 1,24 24-16,0 0 16,0 24-1,1-24 1,-25 24-16,0 0 15,0 0 1,-25-24-16,1 25 16,0-25-1,0 0-15,0 0 16,0 0-16,24-25 16,-25 25-1,25-24-15,0 0 16,25 0-1,-25 0-15,24 24 16,0 0 0,0 0 15,-24 24-31</inkml:trace>
  <inkml:trace contextRef="#ctx0" brushRef="#br0" timeOffset="-19564.29">19892 6386 0,'0'25'15,"24"-25"32,0 0-31,0 0 0,0 0-16,0 24 0,1-24 15,-1 0-15,0 0 16,0 0-16,0 0 15,1 0-15,-1 0 0,0 0 32,-24 24 15,-24-24-47,24 24 15,-24-24-15,24 24 16,0 1-16,-25-25 0,25 24 15,0 0-15,0 0 16,0 0-16,0 1 0,0-1 16,0 0-16,0 0 0,0 25 15,0-25-15,0 0 16,25 24-16,-25-24 0,0 1 16,0 23-16,0-24 15,0 0-15,0 1 0,0 23 16,0-24-16,0 0 0,0 25 15,0-25-15,0 0 16,0 25-16,0-25 0,0 0 16,0 24-16,0-24 15,-25 25-15,25-25 0,0 0 16,0 25-16,0-25 0,0 0 16,0 0-16,0 0 15,0 1-15,0-1 0,0 0 16,0 0-16,0 0 15,0 1-15,0-1 0,0 0 16,0 0-16,0 0 16,0 0-16,0 1 15,0-1-15,0 0 0,0 0 16,0 0-16,0 1 16,0-1-16,0 0 0,0 0 15,0 0-15,0 1 0,0-1 16,0 0-16,-24 0 15,24 0-15,0 1 16,0-1 0,0 0-16,0 0 15,0 0-15,0 0 16,0 1 0,0-1-1,0 0 1,0 0-1,0 0 1,0 1 0,0-1-1,0 0 1,0 0 0,0 0 15,0 1-31,0-1 31,0 0-15</inkml:trace>
  <inkml:trace contextRef="#ctx0" brushRef="#br0" timeOffset="-16925.29">6635 5153 0,'24'-24'15,"1"24"-15,-1 0 16,-48 0 31,-1 0-32,1 0 1,0 0-16,0 24 16,0-24-16,-25 24 15,25-24-15,0 24 0,0 0 16,-1 1-16,1-1 0,0 0 15,0 0-15,24 0 16,-24 0-16,24 25 0,0-25 16,0 0-16,0 25 15,24-25-15,-24 0 0,24 0 16,-24 0-16,24 1 0,0-25 16,25 24-16,-25-24 15,0 0-15,25 0 0,-1 0 16,-24 0-16,25 0 15,-25-24-15,24 24 0,-24-25 16,0 25-16,1-24 0,-1 24 16,-24-24-16,24 0 15,-24 0-15,0-1 0,0 1 16,0 0-16,0 0 16,0 0-16,-24-25 0,24 25 15,-24 0-15,24-24 0,-25 23 16,25 1-16,-24 0 15,0 24-15,0-24 0,24 0 16,-24 24-16,0 0 0,-1 0 16,1 0-1,0 0-15,0 0 32,24 24-32</inkml:trace>
  <inkml:trace contextRef="#ctx0" brushRef="#br0" timeOffset="-15989.28">6442 5637 0,'0'24'47,"-25"-24"-47,25 24 0,-24 0 16,24 0-16,-24 1 15,24-1-15,-24 0 16,0 24-16,-1-24 0,1 25 16,24-25-16,-24 0 15,0 25-15,24-25 0,0 0 16,-24-24-16,24 24 0,0 0 15,0 1 1,0-1 0,0 0 15,24-24-15,0 24-1,0-24-15,0 0 0,1 0 16,-1 0-16,0 24 15,24-24-15,-23 0 0,23 0 16,0 0-16,-23 25 0,23-25 16,-24 0-16,25 0 15,-25 0-15,0 0 0,0 0 16,0 0-16,0 0 16,1 0-1,-1 0-15,-24-25 16,24 25-16,-24-24 15,24 0-15,-24 0 16,0 0 0,24-1-16,-24 1 0,0 0 15,0 0-15,0-25 0,0 25 16,-24 0-16,24 0 16,-24 0-16,24-1 0,-24 1 15,24 0-15,-24 0 0,24 0 16,-25 0-16,25-1 15,-24 1-15,24 0 16,-24 24-16,24-24 16,-24 0-16,24-1 15,-24 25 1,24 25 46</inkml:trace>
  <inkml:trace contextRef="#ctx0" brushRef="#br0" timeOffset="-11296.28">7361 5443 0,'24'24'125,"0"-24"-94,0 0-15,1 0-16,-1 0 16,0 0-16,0 24 15,0-24-15,1 0 0,-1 0 16,24 0-16,-24 0 0,1 0 16,-1 25-16,0-25 15,24 0-15,-24 0 0,1 0 16,-1 0-16,24 24 15,-24-24-15,25 0 0,-25 0 16,24 0-16,-23 0 0,23 0 16,0 0-16,-23 0 15,23 0-15,0 0 0,1 0 16,-1 0-16,-24 0 16,25 0-16,-1 0 0,0 0 15,-23 0-15,23 0 0,25 0 16,-25 0-16,0 0 15,25 0-15,-25-24 0,1 24 16,23 0-16,-23 0 16,-1 0-16,0 0 0,25 0 15,-25 0-15,1 0 0,-1 0 16,25 24-16,-25-24 16,0 0-16,25 0 0,-25 0 15,25 0-15,-25 0 0,25 0 16,-25 0-16,1 0 15,23 0-15,-23 0 0,-1 0 16,0 0-16,1 0 16,23 0-16,-23 0 0,23 0 15,-23 24-15,23-24 16,-23 0-16,23 0 0,-23 0 16,23 0-16,1 24 0,-25-24 15,0 0-15,25 0 16,-25 0-16,1 0 0,-1 0 15,1 0-15,23 0 16,-24 0-16,1 0 0,-1 0 16,25 0-16,-25 0 0,25 0 15,-25 0-15,25 0 16,-25 0-16,25 0 0,-25 0 16,0 0-16,25 0 0,-25 0 15,1 24-15,-1-24 16,1 0-16,23 0 0,-24 0 15,1 0-15,23 0 16,-23 25-16,23-25 0,-23 0 16,23 0-16,1 0 15,-25 0-15,25 0 0,-25 24 16,1-24-16,23 0 0,-23 0 16,23 0-16,-23 0 15,-1 0-15,24 0 0,-23 24 16,23-24-16,-23 0 0,23 0 15,-23 0-15,23 0 16,1 0-16,-1 0 0,-23 0 16,23 0-16,1 0 15,0 24-15,-1-24 0,1 0 16,-1 0-16,1 0 16,-1 0-16,25 0 0,-24 0 15,-1 0-15,25 0 0,-24 24 16,-1-24-16,1 0 15,-1 0-15,1 0 0,0 0 16,-1 0-16,1 0 0,-25 0 16,25 0-16,-1 0 15,-23 0-15,23 0 0,1 0 16,-1 0-16,1 0 16,-1 0-16,1 0 0,0 25 15,-1-25-15,25 0 0,-25 0 16,1 0-16,0 0 15,-25 0-15,25 0 0,-25 0 16,25 0-16,-25 0 16,0 24-16,25-24 0,-25 0 15,1 0-15,23 0 0,98 24 32,-122-24-32,24 0 0,1 0 15,-25 0-15,25 0 16,-25 0-16,25 24 0,-25-24 15,25 0-15,-25 0 0,25 0 16,-25 0-16,1 0 16,23 0-16,-23 0 0,23 0 15,-23 0-15,-1 0 16,-24 0-16,24 0 0,1 0 16,-25 24-16,24-24 0,1 0 15,-25 0-15,24 0 16,1 0-16,-25 0 0,24 0 15,1 0-15,-25 0 0,24 0 16,-24 0-16,25 0 16,-25 0-16,0 0 0,0 0 15,1 0-15,-1 0 16,0 0-16,0 0 16,0 0-16,1 0 15,-1 0 1,-48 0 31,-1-24 0</inkml:trace>
  <inkml:trace contextRef="#ctx0" brushRef="#br0" timeOffset="-10655.28">18924 5467 0,'24'0'16,"-24"24"-1,24-24 17,-24 25-17,24-25 1,-24 24-16,25-24 15,-1 24-15,0 0 0,0-24 16,25 24-16,-25 1 16,24-1-16,-24-24 0,25 24 15,-25 0-15,0-24 0,0 24 16,1-24-16,-1 0 16,-24 25-16,24-25 0,-24 24 15,0 0 16,0 0 1,0 0-17,0 0 17,-24-24-17,24 25 1,-24-25-16,24 24 15,-25-24-15,1 24 0,0-24 16,0 24-16,0 0 16,-25-24-16,25 25 15,0-1-15,-25-24 0,25 24 16,0-24-16,0 24 0,-25-24 16,25 0-16,0 24 15,0-24-15,0 25 16</inkml:trace>
  <inkml:trace contextRef="#ctx0" brushRef="#br0" timeOffset="-9892.3">13288 4669 0,'0'24'78,"0"0"-62,0 25-16,0-25 0,-25 24 16,25 1-16,0-1 0,0 25 15,-24-25-15,24 0 16,0 1-16,0-1 0,0 1 16,0-25-16,0 0 0,24 0 15,-24 0-15,0 0 16</inkml:trace>
  <inkml:trace contextRef="#ctx0" brushRef="#br0" timeOffset="-9122.3">13554 4524 0,'0'-24'0,"-25"24"0,25-25 16,-24 25-16,0-24 15,0 0-15,0 24 16,-1 0-16,1 0 15,0-24-15,0 24 0,0 0 16,0 0-16,-25 0 0,25 0 16,-24 24-16,-1-24 15,1 24-15,24 0 0,-25 1 16,1-1-16,24-24 16,-25 24-16,25 24 0,-24-23 15,24-1-15,-1 24 0,1-24 16,24 25-16,-24-1 15,24 0-15,-24 1 0,24-1 16,0 1-16,0-1 16,24 25-16,-24-25 0,24 0 15,0 1-15,1-1 0,23 0 16,0 1-16,-24-1 16,25-24-16,-1 1 0,1 23 15,-1-24-15,0 0 16,25-24-16,-25 25 0,1-25 15,-1 0-15,0 0 0,25 0 16,-25 0-16,1-25 16,72 1-1,-73 0-15,1 0 0,-1-25 16,0 25-16,1-24 0,-25-1 16,0-23-16,24 24 0,-23-25 15,-25 25-15,24-25 16,-24 0-16,24 25 0,-24-25 15,0 25-15,0 0 16,-24-1-16,24 25 0,-24-24 16,-1-1-16,1 25 0,0 0 15,0-24-15,0 23 16,-1 1-16,-23 0 0,24 24 16,-24-24-16,-1 0 0,25 24 15,-24 0-15,-1 0 16,25 0-16,-24 0 0,23 0 15,1 0-15,0 0 16</inkml:trace>
  <inkml:trace contextRef="#ctx0" brushRef="#br0" timeOffset="237.72">19287 6580 0,'-24'0'78,"-1"0"-31,25-24-31,-24 24-16,0 0 15,0-24 1,0 24-1,-1 0-15,1 0 16,24-25-16,-24 25 0,0 0 16,0 0-16,-1-24 15,1 24-15,0 0 16,0 0-16,0-24 0,0 24 16,-1 0-16,1 0 15,0 0-15,0 0 0,0-24 16,-25 24-16,25 0 0,0 0 15,0 0-15,-1 0 16,-23 0-16,24 0 0,0 0 16,-25 0-16,25 0 15,-24 0-15,24 0 0,-25 0 16,1 0-16,-1-24 0,1 24 16,24 0-16,-25 0 15,25 0-15,-24 0 0,24 0 16,-25 0-16,25-25 15,0 25-15,0 0 0,0 0 16,-1 0-16,-23 0 16,24 0-16,0-24 0,-25 24 15,1 0-15,-1 0 0,25 0 16,-24 0-16,-1 0 16,25 0-16,-24 0 0,24 0 15,-25 0-15,25 0 0,-24 0 16,24 0-16,-25 0 15,25 0-15,-24 0 0,23 0 16,-23 0-16,0 0 16,23 0-16,-23 0 0,0 0 15,-1-24-15,25 24 0,-24 0 16,-1 0-16,1 0 16,0 0-16,-1 0 0,1 0 15,-1 0-15,-23 0 0,24 0 16,-1 0-16,1 0 15,24 0-15,-25 0 0,1-24 16,-1 24-16,1 0 16,0 0-16,23 0 0,-23 0 15,24 0-15,-24-24 16,23 24-16,-23 0 0,24 0 16,-25 0-16,25 0 0,-24 0 15,-1 0-15,1 0 16,24 0-16,-25-24 0,1 24 15,24 0-15,-24 0 0,-1 0 16,25 0-16,-24 0 16,-1 0-16,1 0 0,-1 0 15,1 0-15,24 0 16,-25 0-16,1 0 0,0 0 16,-1 0-16,1 0 0,24 0 15,-25 0-15,1 0 16,24 0-16,-25 0 0,25 0 15,-24 0-15,24 0 16,-25 0-16,25 0 0,-24-25 16,24 25-16,-25 0 0,1 0 15,24 0-15,-25 0 16,1 0-16,24 0 16,-25 0-16,1 0 0,24 0 15,-25 0-15,1 0 0,0 0 16,23 0-16,-23 0 0,0 0 15,-1 0-15,1 0 16,-1 0-16,1 0 0,0 0 16,23 0-16,-23 0 15,0 0-15,-1 0 0,1 0 16,0 0-16,23 0 0,-23 0 16,0 0-16,23 0 15,-23 0-15,0 0 0,23 0 16,-23 0-16,24 0 15,-24 0-15,-1 0 0,25 0 16,-24 0-16,23 0 0,-23 0 16,0 0-16,23 0 15,-23 0-15,24 0 0,-25 0 16,25 0-16,0-24 16,-24 24-16,24 0 0,-1 0 15,-23-24-15,24 24 0,0 0 16,-1 0-16,1 0 15,-24 0-15,24 0 0,-1-24 16,1 24-16,0 0 0,-24 0 16,23 0-16,1 0 15,0 0-15,-24 0 0,24 0 16,-1 0-16,-23 0 16,24 0-16,-25 0 0,25 0 15,-24 0-15,-1 0 16,25 24-16,-24-24 0,-1 0 15,1 0-15,0 0 0,-1 24 16,-23-24-16,23 0 16,1 0-16,0 0 0,-1 0 15,-23 0-15,23 0 16,1 0-16,0 0 0,-1 0 16,25 0-16,-24 0 0,-1 0 15,25 0-15,-24 0 16,23 0-16,1 0 0,-24-24 15,24 24-15,-1 0 16,-23 0-16,24 0 0,0 0 16,-25 0-16,25 0 0,0 0 15,0 0-15,0 0 16,-1 0-16,1 0 0,0 0 16,0 0-16,0 0 0,-1 0 15,1 0-15,0 0 16,-24 0-16,23 0 0,-23 0 15,24 0-15,-24 0 16,23 0-16,-23 0 0,24 0 16,-25 0-16,25 0 15,0 0-15,-24 0 0,23 0 16,1 0-16,-24 0 0,24 0 16,-1 0-16,1 0 15,-24 0-15,24 0 0,0 24 16,-1-24-16,1 0 0,0 0 15,-24 0-15,23 0 16,1 0-16,0 0 0,0 0 16,0 0-16,-1 0 15,1 0-15,0 0 0,0 0 16,0-24-16,-1 24 16,1 0-16,0 0 0,0 0 15,0 0-15,0 0 16,-1 0-16,1-24 15,0 24-15,0 0 16,0 0-16,-1 0 0,1 0 16,0 0-16,0 0 15,0 0-15,-1 0 0,-23 0 16,24 0-16,0 0 16,-25 24-16,25-24 0,0 0 15,0 0-15,-25 0 0,25 0 16,0 0-16,0 0 15,0 0-15,-1 0 0,1 0 16,0 0-16,0 0 16,0 0-16,-1 0 0,1 0 15,0 0-15,0 0 0,0 0 16,-1 0-16,1 0 16,0 0-16,0 0 15,0 0-15,0 0 16,-1 0-16,1 0 15,0 0-15,24 24 16,-24-24-16,0 0 16,24 24-16,-25-24 15,1 0 1,0 0-16,24 25 16,0-50 15</inkml:trace>
  <inkml:trace contextRef="#ctx0" brushRef="#br0" timeOffset="724.72">7700 5975 0,'0'-24'31,"0"48"1,-25 0-17,25 1 1,-24-1-16,0 0 15,24 0-15,-24 0 16,0 1-16,-1-1 0,1 0 16,-24-24-16,48 24 15,-24 0-15,-1-24 0,1 0 16,24 25-16,-24-25 16,48 0 30,0 24-30,1-24-16,-1 24 16,0 0-16,0 0 15,25 0-15,-25 1 0,0-1 16,0 0-16,0 0 16,1 25-16,-1-25 0,0 0 15,-24 0-15,24 0 0,0-24 16</inkml:trace>
  <inkml:trace contextRef="#ctx0" brushRef="#br0" timeOffset="1737.72">12151 6604 0,'-25'0'16,"1"0"-1,24-24-15,-24 24 0,24-24 32,24 0-17,0-1 1,1 25 0,-1 0-16,0-24 0,0 24 15,0 0-15,1 0 0,23 0 16,-24 24-16,0-24 15,-24 25-15,24-1 0,-24 0 16,25 0-16,-25 0 16,0 25-16,-25-25 0,25 0 15,-24 25-15,-24-25 0,24 0 16,0 0-16,-25 0 16,1 0-16,24 1 0,-25-25 15,25 24-15,0-24 16,0 24-16,48-24 31,0 0-15,0 0-16,25 0 0,-1 0 15,-24 0-15,25 0 16,47 0 0,-47 0-16,-1 0 0,-24 0 0,0 0 15,1 0-15,-1 0 16,0 0-16</inkml:trace>
  <inkml:trace contextRef="#ctx0" brushRef="#br0" timeOffset="2373.71">12368 6435 0,'-24'-24'0,"-24"-1"15,24 25-15,-1-24 0,1 0 16,-24 24-16,24-24 0,-1 0 16,-23 24-16,24 0 15,-25 0-15,25 0 0,-24 0 16,-1 0-16,1 24 0,0 0 15,-1-24-15,25 24 16,-24 0-16,24 1 0,-1 23 16,1-24-16,0 25 15,24-1-15,0 0 0,0 1 16,0 23-16,0-23 0,0-1 16,24 25-16,0-25 15,1 0-15,-1-23 0,24 23 16,1 0-16,-1-23 15,0-1-15,25 0 0,-1 0 16,1-24-16,0 24 0,-1-24 16,1 0-16,-1 0 15,1-24-15,-25 0 0,1 24 16,-1-24-16,0 0 16,1-1-16,-1 1 0,-24-24 15,25-1-15,-25 25 0,0-24 16,0-1-16,0-23 15,-24 24-15,0-1 0,0-23 16,0 23-16,0 1 16,-24-1-16,-24 1 0,24 0 15,-25 23-15,1 1 0,0 0 16,-25 24-16,0-24 16,1 24-16,-1 0 0,-23 0 15,23 0-15,25 0 16,-25 24-16,25-24 0,23 24 15,1-24-15,0 0 0</inkml:trace>
  <inkml:trace contextRef="#ctx0" brushRef="#br0" timeOffset="5477.72">16529 6967 0,'0'-24'32,"-24"24"-17,0 24 1,-1-24-16,1 24 16,0 0-16,0-24 0,-24 25 15,23 23-15,1-24 0,-24 25 16,24-25-16,24 24 15,-25-24-15,25 25 0,0-25 16,25 24-16,-1-24 16,0 25-16,0-25 0,25 0 15,-1 0-15,24-24 0,-23 25 16,23-25-16,-23 0 16,23-25-16,-23 1 0,23 0 15,-23 0-15,-1 0 0,-24-1 16,0-23-16,-24 24 15,0 0-15,0-25 0,-24 1 16,0 24-16,0-25 16,-24 25-16,23 0 0,-23 0 15,24 0-15,-25 24 0,25 0 16,0 0-16,0 0 16,0 24-16,-1 0 0,1 0 15,0 0 1,24 1-16</inkml:trace>
  <inkml:trace contextRef="#ctx0" brushRef="#br0" timeOffset="5842.72">16529 7572 0,'24'0'15,"-24"24"32,24-24-47,-24 24 16,0 0-16,0 1 0,25-1 15,-25 24-15,0 1 16,24-25-16,-24 24 0,24 0 16,-24 1-16,0-1 15,0-24-15,24 25 0,-24-1 16,0-24-16,0 1 0,0-1 16,0-48-1</inkml:trace>
  <inkml:trace contextRef="#ctx0" brushRef="#br0" timeOffset="6094.72">16650 7765 0,'0'-24'15,"-24"24"1,0 0-1,24 24-15,-25-24 16,1 25-16,-24-25 16,24 24-16,-25 0 0,25-24 15,-24 24-15,24-24 0,-1 24 16,1-24-16,0 0 16,0 0-16,24 24 0</inkml:trace>
  <inkml:trace contextRef="#ctx0" brushRef="#br0" timeOffset="6488.72">16577 7910 0,'0'25'0,"0"-1"15,25 0 1,-1-24 0,0 24-16,0-24 15,0 0 1,-24 24 15,-24-24-31,0 0 0,0 0 16,0 25-16,-1-25 0,1 24 15,-24-24-15,24 24 16,-1 0-16,1 0 0,-24 1 16,24-1-16,24 0 0,-24 0 15,-1 0-15,25 1 16,-24-25-16,24 24 16,24-24-1,1-24 16</inkml:trace>
  <inkml:trace contextRef="#ctx0" brushRef="#br0" timeOffset="6753.72">16674 8031 0,'0'25'16,"0"-1"15,24-24-15,1 24-16,-1-24 15,24 24-15,-24 0 0,1-24 16,23 25-16,-24-1 16,0 0-16,0 0 0,1 0 15,-1 1-15,-24-1 0,24-24 16,-24 24-16,0-48 15</inkml:trace>
  <inkml:trace contextRef="#ctx0" brushRef="#br0" timeOffset="7359.72">17763 7330 0,'0'-24'0,"-24"24"15,24-24 1,-25 24-16,1-25 16,0 25-1,0 0-15,0 0 16,24 25-16,-25-25 0,1 24 15,0-24-15,0 24 16,24 0-16,-24 24 0,-1-23 16,25-1-16,-24 24 0,24 1 15,0-25-15,0 0 16,24 24-16,1-23 0,-25-1 16,24-24-16,24 24 15,-24-24-15,1 0 0,23 0 16,-24-24-16,25 0 0,-25-1 15,0 1-15,0 0 16,-24 0-16,24 0 0,-24-25 16,0 25-16,0-24 15,-24 23-15,24 1 0,-24 0 16,0 0-16,0 24 16,-1 0-16,1 0 15,0 0-15,24 24 0,-24-24 16,24 24-16,0 0 15</inkml:trace>
  <inkml:trace contextRef="#ctx0" brushRef="#br0" timeOffset="7695.72">17593 7717 0,'0'24'47,"0"0"-31,0 1-16,0-1 16,0 24-16,0-24 0,0 25 15,0-25-15,0 24 16,0 1-16,0-25 0,0 24 15,0 1-15,0-25 0,0 24 16,0-24-16,0 1 16,0-1-16,0 0 15,0-48 1,0 0 0,0-1-16</inkml:trace>
  <inkml:trace contextRef="#ctx0" brushRef="#br0" timeOffset="7984.72">17618 7862 0,'0'-24'0,"-25"24"31,1 0-15,0 24-16,0-24 15,0 0-15,-1 24 16,1-24-16,0 24 0,-24-24 16,24 0-16,-1 25 0,1-25 15,0 24-15,0-24 16,48 0 31</inkml:trace>
  <inkml:trace contextRef="#ctx0" brushRef="#br0" timeOffset="8288.72">17497 8056 0,'0'24'15,"0"0"1,-25-24 0,25 24-1,-24 0-15,0-24 0,0 25 16,24-1-16,-24-24 0,0 24 16,-1 0-16,1 0 15,24 1 1,-24-25-1,24 24-15,24-24 47</inkml:trace>
  <inkml:trace contextRef="#ctx0" brushRef="#br0" timeOffset="8596.72">17666 8056 0,'-24'0'0,"24"24"47,24 0-31,0 0-16,0 0 15,1-24 1,-25 25-16,24-1 0,0 0 16,0 0-1,0-24 1,-24 24-16,0-48 47</inkml:trace>
  <inkml:trace contextRef="#ctx0" brushRef="#br0" timeOffset="9518.72">18440 7427 0,'0'-25'0,"0"1"47,-24 24-31,0 0 0,0 0-16,-1 24 15,1-24 1,0 25-16,0-1 15,0 0-15,24 0 16,-25 0-16,25 1 0,0 23 16,0-24-16,0 0 0,0 1 15,0-1-15,25 0 16,-25 0-16,24 0 0,0 1 16,0-25-1,0 24-15,1-24 0,-1 0 16,0-24-16,0 24 0,0-25 15,25 1-15,-25 0 16,24 0-16,-24 0 0,1-1 16,-25 1-16,24-24 0,-24 24 15,0-1-15,0-23 16,-24 0 0,-1 23-16,1 25 0,0-24 15,0 24-15,0 0 16,-1 0-1,1 24 1,24 1-16</inkml:trace>
  <inkml:trace contextRef="#ctx0" brushRef="#br0" timeOffset="9861.72">18343 7790 0,'-24'0'15,"24"24"17,0 0-17,0 0 1,0 0-16,0 0 0,0 1 15,0 23-15,0-24 0,0 25 16,24-1-16,-24 0 16,0 1-16,0-25 0,25 24 15,-25 1-15,0-25 0,0 0 16,0 0 0,24-24-1,-24-24 1,0 0-16,0 0 15</inkml:trace>
  <inkml:trace contextRef="#ctx0" brushRef="#br0" timeOffset="10155.72">18368 7959 0,'-25'0'0,"1"0"15,0 0 1,0 0 0,0 24-16,-1-24 0,1 24 15,0-24-15,0 24 16,0-24-16,-1 25 0,1-1 16,0-24-16,24 24 0,-24-24 15,0 24 1,-1 0-1,25-48 17</inkml:trace>
  <inkml:trace contextRef="#ctx0" brushRef="#br0" timeOffset="10473.72">18198 8249 0,'0'24'32,"-24"-24"-1,24 25-31,-24-25 15,24 24-15,-24 0 0,-1 0 16,1 0-16,0-24 16,24 24-16,-24-24 15,24 25-15,-24-25 0,24 24 16,-25-24 0,50 0 15</inkml:trace>
  <inkml:trace contextRef="#ctx0" brushRef="#br0" timeOffset="10845.72">18440 8201 0,'-24'0'16,"24"24"15,0 0-15,24 0-1,0 1 1,0-25-16,-24 24 15,25 0-15,-1-24 16,0 24-16,-24 0 0,24-24 16,0 24-16,-24-48 62</inkml:trace>
  <inkml:trace contextRef="#ctx0" brushRef="#br0" timeOffset="24565.72">6055 6894 0,'0'25'203,"0"-1"-188,0 0 1,0 0-16,0 0 0,0 1 16,0-1-16,0 0 15,0 0-15,0 0 16,0 1-16,0-1 0,0 0 16,24 24-16,-24-23 15,0-1-15,0 0 0,0 0 16,0 24-16,0-23 15,0-1-15,0 24 0,0-24 16,0 1-16,0 23 0,0-24 16,0 25-16,0-25 15,0 0-15,0 24 0,0-23 16,0-1-16,0 24 16,0-24-16,0 25 0,0-25 15,0 0-15,0 24 0,0 1 16,0-25-16,0 24 15,0 1-15,0-1 0,0-24 16,0 25-16,0-1 16,0-24-16,0 25 0,0-25 15,0 24-15,0-24 0,0 25 16,0-25-16,0 0 16,0 25-16,0-25 0,0 24 15,0-24-15,-24 25 16,24-25-16,0 24 0,-25-24 15,25 25-15,0-25 0,0 24 16,-24-23-16,24-1 16,0 24-16,0-24 0,0 1 15,0 23-15,0-24 0,0 0 16,0 1-16,-24-1 16,24 24-16,0-24 0,0 0 15,0 1-15,0 23 16,0-24-16,0 25 0,0-25 15,0 24-15,0-24 16,0 25-16,0-25 0,0 24 16,0-23-16,0 23 0,0-24 15,0 0-15,0 0 16,0 1-16,0-1 0,0 0 16,0 24-16,0-23 15,0-1-15,0 0 0,24 0 16,-24 25-16,0-25 0,0 0 15,0 24-15,0-23 16,0-1-16,0 0 0,0 24 16,0-24-16,0 1 0,0-1 15,0 0-15,0 24 16,0-23-16,0-1 0,0 0 16,0 24-16,0-23 15,24-1-15,-24 0 0,0 24 16,0-23-16,0-1 0,0 0 15,0 0-15,0 0 16,0 25-16,0-25 0,0 0 16,0 0-16,0 0 15,0 1-15,0-1 16,0 0-16,0 0 16,0 0-16,0 1 15,0-1-15,0 0 16,-24 0-16,24 0 15,0 25-15,0-25 0,0 0 16,0 0-16,0 0 0,-24 1 16,24 23-16,0-24 15,0 0-15,0 1 0,0 23 16,0-24-16,24 25 16,-24-25-16,0 0 0,0 24 15,0-23-15,24-1 0,-24 24 16,0-24-16,0 0 15,0 1-15,0-1 0,0 0 16,0 0-16,25 0 16,-25 1-1,0-1-15,0 0 16,0 0-16,0 0 16,0 1-16,0-1 15,0 0-15,0 0 0,0 0 16,0 1-16,0-1 15,0 0-15,0 0 16,0 0 0,0 0-16,24-24 0,-24 25 15,0-1 1,0 0 0,0 0-1,-24-24-15,24 24 16,0 1-1,0-1 17,0-48-1</inkml:trace>
  <inkml:trace contextRef="#ctx0" brushRef="#br0" timeOffset="24877.72">5813 12458 0,'-25'0'15,"25"24"32,25-24-47,-1 0 16,0 25-16,0-1 16,0-24-16,-24 24 15,25-24-15,-25 24 0,24 0 16,0 1-1,0-1-15,0-24 16</inkml:trace>
  <inkml:trace contextRef="#ctx0" brushRef="#br0" timeOffset="25231.72">6442 12482 0,'24'0'15,"-48"0"32,24 25-47,0-1 16,-25 0-16,1-24 15,24 24-15,-24 0 0,0-24 16,0 25-16,-1-1 16,1 0-16,0-24 0,0 24 15,0-24-15,24 24 16,-24-24-16,-1 0 16,25-24 15</inkml:trace>
  <inkml:trace contextRef="#ctx0" brushRef="#br0" timeOffset="26191.72">5184 11031 0,'-24'0'0,"24"-24"16,-25 24-16,25-24 0,0-1 15,0 1 1,0 0-16,25 0 16,-1 0-16,0 24 15,0-24-15,0-1 0,0 25 16,25 0-16,-25 0 15,0 0-15,0 0 0,1 0 16,-25 25 0,0-1-16,0 0 15,-25 0-15,25 0 16,-24 0-16,0 1 0,0-25 16,0 24-16,-1 0 0,1 0 15,0 0-15,24 1 16,-24-25-16,24 24 15,-24-24-15,48 0 16,24 24 15,-24-24-31,1 0 0,-1 0 16,24 0-16,-24 24 0,1-24 16,-1 0-16,0 24 0,-24 1 15,0-1 1,0 0-16,-24 0 15,0 0-15,-1 1 16,-23-25-16,24 24 0,-25-24 16,1 0-16,24 0 0,-24 0 15,23 0-15,1 0 16,0 0-16,0-24 0,0-1 16</inkml:trace>
  <inkml:trace contextRef="#ctx0" brushRef="#br0" timeOffset="26809.72">5401 10571 0,'0'-24'16,"-24"0"-16,0 0 15,0 24-15,0 0 16,-1 0-16,-23 24 0,24 0 16,0 0-16,-25 1 15,1-1-15,24 24 0,-25-24 16,25 25-16,-24 23 16,24-23-16,-1-1 0,1 25 15,24-25-15,0 0 0,0 25 16,0-25-16,24 1 15,1 23-15,23-23 0,-24-1 16,25-24-16,-1 25 16,-24-25-16,25 0 0,-1 0 15,0 0-15,1-24 0,-1 25 16,0-25-16,1 0 16,-1-25-16,-24 25 0,25-24 15,-25 0-15,24-24 16,-23 23-16,-1-23 0,0 0 15,0-25-15,-24 25 0,0-25 16,0 1-16,0-1 16,-24 0-16,0 1 0,0 24 15,-1-25-15,1 25 16,0-1-16,0 25 0,0 0 16,-1 0-16,25-1 0,-24 25 15,0-24-15,0 24 16,24-24-16,-24 24 0,24-24 15,-25 24-15,1 0 16,0 0 0,0 0-16,0 24 15,-1-24 1,25 24-16</inkml:trace>
  <inkml:trace contextRef="#ctx0" brushRef="#br0" timeOffset="31930.72">5401 12870 0,'-24'24'15,"24"0"1,0 0-1,0 0-15,0 0 16,0 1-16,0 23 0,0 0 16,0 1-16,0-25 15,0 24-15,0-23 0,-24 23 16,24-24-16,0 0 16,-24 1-16,24-1 0,0 0 15,0 0-15,0 0 31,24-24-31,0 0 16,0 0 0,1 0-1,-1 0-15,24 0 0,-24 0 16,25 0-16,-1 24 16,25-24-16,-1 0 0,1 0 15,-1 0-15,1 0 0,24 0 16,0 0-16,-1 0 15,1 25-15,0-25 0,0 0 16,-1 0-16,1 0 16,0 0-16,-25 24 0,25-24 15,-24 0-15,-1 0 0,1 24 16,-1-24-16,1 0 16,24 0-16,-25 0 0,25 24 15,0-24-15,-25 0 16,25 0-16,0 0 0,0 0 15,0 0-15,-25 0 0,25 0 16,-25 0-16,1 24 16,-25-24-16,1 0 0,-1 0 15,-24 0-15,1 0 0,-1 0 16,0 0 0,-24-24 15,0 0 0,0 0-15,0 0-16,0-1 15,0 1 1,0-24-16,0 24 0,0-25 16,0 1-16,0-25 15,0 1-15,0 23 0,24-23 16,-24-1-16,0 25 0,0 0 15,0-1-15,0 25 16,0 0-16,0 0 0,0-1 16,-24 25-16,24-24 15,-24 24 1,0 0 31,-1 0-32,1 0-15,0 0 16,0 0-16,-25 0 0,1 24 16,-25-24-16,25 25 15,-25-25-15,-23 24 0,23-24 16,-24 0-16,1 24 16,-1-24-16,0 24 0,-24-24 15,24 0-15,-24 24 0,25-24 16,-25 25-16,24-25 15,-24 0-15,24 0 0,-24 0 16,25 0-16,-1 0 16,24 0-16,1 0 0,-1 0 15,25 0-15,-1-25 0,25 25 16,-24 0-16,24 0 16,-1 0-16,1 0 0,0 0 15,0 0-15,0 0 0,-1 0 16,1 0-16,-24 0 15,24 25-15,-25-25 0,25 24 16,-24-24-16,-1 0 0,25 24 16,-24-24-16,24 0 15,-1 0-15,1 0 0,0 0 16,0 0 0,24-24-16,0 0 46,-24 24-46,-1 0 16,1 0 0,0 0-16,0 24 15,0-24 1,-1 0-16,1 0 16,0 24-16,0-24 15,24 24 16,0 0 1,0 0-17,0 1 1,0-1-16,0 0 16,0 0-1,0 0-15,0 1 16,0-1-16,0 0 15,0 0-15,0 0 16,0 1-16,0-1 16,0 0-16,0 0 0,0 0 15,24 1-15,-24-1 16,0 24-16,0-24 0,24 25 16,-24-25-16,0 24 15,0-24-15,0 25 0,24-25 16,-24 24-16,0-23 0,0 23 15,0-24-15,0 25 16,0-1-16,0-24 0,0 24 16,0 1-16,0-25 15,0 24-15,0 1 0,0-25 16,0 24-16,0-23 16,0 23-16,0-24 0,0 25 15,0-25-15,0 0 0,0 24 16,25-24-16,-25 25 15,0-25-15,24 24 0,-24-23 16,0 23-16,24 0 0,-24-23 16,0-1-16,0 24 15,0-24-15,0 25 0,0-25 16,0 0-16,0 0 16,0 0-16,0 1 0,0-1 15,24 0-15,-24 0 0,0 0 16,0 1-1,0-1-15,0 0 16,0 0 0,0 0-16,-24 1 15,24-1-15,-24 0 16,24 0 0,0 0-1,0 1 1,0-1-1,-24 0-15,24 0 32,0 0-32,0 0 31,0 1-15,24-25 30,-24 24-46,24-24 16,0 0 0,0 0-16,25 0 15,-25 0-15,24 0 16,1 0-16,23-24 0,1 24 16,-1 0-16,1 0 0,0 0 15,-1 0-15,25-25 16,0 25-16,-1 0 0,1 0 15,0 0-15,0 0 16,-1 0-16,1 0 0,-24 0 16,24 0-16,-1 0 15,-23 0-15,-1 0 0,1 0 16,24 0-16,-25 0 0,1-24 16,0 24-16,23 0 15,-23 0-15,-1 0 0,1 0 16,0 0-16,-1 24 0,1-24 15,-1 0-15,-23 25 16,-1-25-16,0 0 0,-23 0 16,23 0-16,-24 0 15,0 0-15,1 0 16,-1 0-16,0 0 16,-24-25-1,24 25-15,0 0 16,1 0-16,-1-24 15,0 24-15,0 0 16,0 0 0,-24-24-1,24 24-15,1-24 32,-1 24-17,-24-24-15,24 24 16,-24-24-1,0-1 1,0 1 0,-24 24-16,24-24 0,0 0 15,0 0-15,0-1 0,0-23 16,0 24-16,0 0 16,0-1-16,0 1 0,0 0 15,0 0-15,0 0 16,0-1-16,0 1 15,0 0-15,0 0 16,0 0-16,0-25 16,-24 25-16,24-24 0,0 24 15,0-25-15,0 1 16,0-1-16,0-23 0,0 48 16,0-25-16,0 1 0,0 0 15,0 23-15,0-23 16,-25 0-16,25-1 0,0 25 15,0-24-15,0-1 16,-24 1-16,24-1 0,0 1 16,0 0-16,0 24 0,24-25 15,-24 25-15,0 0 16,25 0-16,-25-1 0,0 1 16,0 0-16,24 24 0,-24-24 15,0 0-15,0-1 16,0 1-1,0 0 17,0 0-1,-24 24-15,24-24-1,-25 24 1,25-25-16,0 1 31,-24 24-15,24 24 15,-24-24-31,0 25 16,0-25 15,24-25-16</inkml:trace>
  <inkml:trace contextRef="#ctx0" brushRef="#br0" timeOffset="32544.72">6248 14273 0,'-24'0'0,"0"0"16,48 0 15,0 0-15,0 0-16,0 0 15,1 0 1,-1 0-16,0 0 0,0 0 16,-24 24-16,24-24 15,1 0-15</inkml:trace>
  <inkml:trace contextRef="#ctx0" brushRef="#br0" timeOffset="32777.71">6296 14079 0,'0'-24'16,"0"48"15,0 0-15,0 0-1,0 25-15,0-25 0,0 0 16,0 25-16,0-25 15,-24 24-15,24-24 0,0 1 16,0-1-16,-24 0 0,24 0 16</inkml:trace>
  <inkml:trace contextRef="#ctx0" brushRef="#br0" timeOffset="32952.71">6417 14200 0,'0'-24'15,"0"0"-15,0-1 16,0 50 0,0-1-1,-24 0-15,0 0 16,24 0-16,-24 1 0,0-1 16,-1 0-16,1 0 0</inkml:trace>
  <inkml:trace contextRef="#ctx0" brushRef="#br0" timeOffset="33156.71">6224 14176 0,'0'-24'16,"0"48"15,24-24-15,-24 24-16,24 0 0,0 0 15,1 1-15,-1-1 16,0 0-16,24 0 0,-23 0 16,23 1-16,-24-1 0</inkml:trace>
  <inkml:trace contextRef="#ctx0" brushRef="#br0" timeOffset="33486.71">6853 14224 0,'0'-24'15,"0"0"1,0 48 15,0 0-31,0 0 16,0 1 0,0-1-16,0 0 0,24 24 15,-24-23-15,0-1 0,0 0 16,0 0-16,0 0 15</inkml:trace>
  <inkml:trace contextRef="#ctx0" brushRef="#br0" timeOffset="33683.71">6756 14394 0,'-24'0'31,"24"-25"-31,24 25 15,0 0 1,0 0-16,1 0 16,-1 0-16,0 0 0,24 0 15,-23 0-15,23 0 0,-24 0 16,0 0-16</inkml:trace>
  <inkml:trace contextRef="#ctx0" brushRef="#br0" timeOffset="33845.71">7046 14297 0,'-24'0'0,"24"-24"0,-24 24 16,24-25-16,-24 25 16,0 0-1,-1 25 1,1-1-16,0 0 16,0 0-1,0 0-15,-1 1 0,1-25 16</inkml:trace>
  <inkml:trace contextRef="#ctx0" brushRef="#br0" timeOffset="34049.71">6684 14248 0,'24'25'31,"0"-1"-16,0-24 1,-24 24-16,48 0 0,-23-24 16,-1 24-16,24 1 15,1-25-15,-25 24 0,0-24 16</inkml:trace>
  <inkml:trace contextRef="#ctx0" brushRef="#br0" timeOffset="34367.71">7312 14224 0,'0'-24'32,"0"48"-17,0 0 1,0 1-16,0-1 16,0 0-16,25 0 0,-25 0 15,24 1-15,-24 23 16,0-24-16,24 0 0,-24 0 15,0 1-15</inkml:trace>
  <inkml:trace contextRef="#ctx0" brushRef="#br0" timeOffset="34565.71">7216 14418 0,'-24'0'0,"-1"0"15,50 0 1,23 0 0,-24 0-16,24 0 15,1 0-15,-1-24 16,-24 24-16,25 0 0,-25 0 16</inkml:trace>
  <inkml:trace contextRef="#ctx0" brushRef="#br0" timeOffset="34769.71">7506 14273 0,'0'-25'15,"-24"25"-15,24-24 16,-24 24 0,-1 0-1,25 24-15,-24 1 16,24-1-16,-24-24 15,0 24-15,24 0 16,-24 0-16,-1 1 0,1-25 16</inkml:trace>
  <inkml:trace contextRef="#ctx0" brushRef="#br0" timeOffset="34979.71">7240 14273 0,'-24'0'0,"24"24"31,24 0-15,0-24-16,0 24 16,25 0-16,-25-24 0,24 25 15,-24-1-15,25-24 0,-25 24 16,0-24-16</inkml:trace>
  <inkml:trace contextRef="#ctx0" brushRef="#br0" timeOffset="35386.71">7748 14321 0,'0'-24'15,"0"0"1,-24 24-16,24-25 0,0 1 16,24 24 31,-24 24-47,0 1 0,24-1 15,-24 0-15,0 0 16,0 0-16,24 1 0,-24 23 15,0-24-15,0 0 16,0 0-16,0 1 0</inkml:trace>
  <inkml:trace contextRef="#ctx0" brushRef="#br0" timeOffset="35592.71">7700 14394 0,'-25'0'15,"1"0"1,48 0 15,1 0-15,-1 0-16,24 0 0,-24 0 16,25 0-16,-25 0 15,24 0-15,1 0 0</inkml:trace>
  <inkml:trace contextRef="#ctx0" brushRef="#br0" timeOffset="35771.71">8062 14345 0,'0'-24'16,"-24"0"-1,24 0-15,-24 24 16,24-25 0,-24 25-16,0 25 15,-1-1 1,1 0-16,0 0 15,0 0-15,0 1 0,-1-1 16,1 0-16,0-24 16</inkml:trace>
  <inkml:trace contextRef="#ctx0" brushRef="#br0" timeOffset="35963.71">7748 14297 0,'0'-24'16,"0"48"15,24-24-31,-24 24 16,24 0-16,0 0 0,1 1 16,-1-1-16,0 24 0,0-24 15,25 0-15</inkml:trace>
  <inkml:trace contextRef="#ctx0" brushRef="#br0" timeOffset="36780.71">5595 13789 0,'24'0'63,"0"0"-48,1 0-15,-1 0 16,0 0-16,24 0 0,-24 0 15,25 0-15,-25 0 0,24 24 16,-23-24-16,-1 0 16,0 0-16</inkml:trace>
  <inkml:trace contextRef="#ctx0" brushRef="#br0" timeOffset="37193.71">6272 13837 0,'-24'0'0,"48"0"31,0 0-16,1 0 1,-1 0 15,0 0-15,0 0-16,0 0 16,1 0-16,-1 0 15,0 0-15,0 0 16,0 0 15,1 0 0,-1 0-15</inkml:trace>
  <inkml:trace contextRef="#ctx0" brushRef="#br0" timeOffset="37865.71">7675 13934 0,'25'0'31,"-1"0"-15,0-24-1,0 24-15,0 0 16,0 0-16,25 0 0,-25 0 15,24 0-15,-23 0 16,23 24-16,-24-24 0,0 0 16,1 0-16,23 24 15,-24-24-15,0 0 16,1 0 0,-50 0 30</inkml:trace>
  <inkml:trace contextRef="#ctx0" brushRef="#br0" timeOffset="41061.71">5619 15555 0,'0'-25'31,"-24"25"-31,0 0 32,24 25-1,0-1-15,-24 0-16,24 0 0,0 0 15,0 25-15,0-1 16,0 1-16,0 23 0,0 1 15,0-25-15,-25 25 16,25-1-16,0 25 0,0-24 16,0-1-16,0 25 15,0-25-15,0 1 0,0 0 16,0-1-16,0 1 0,25-25 16,-25 1-16,0-1 15,0 0-15,0-24 0,0 1 16,0-1-16,0 0 15,0 0 1</inkml:trace>
  <inkml:trace contextRef="#ctx0" brushRef="#br0" timeOffset="42111.71">8861 15385 0,'24'0'15,"-24"25"32,0-1-31,-24 0-16,24 24 15,0 1-15,0-1 0,0 0 16,0 1-16,0 23 0,0-23 16,0 23-16,0-23 15,0-1-15,0 25 0,0-25 16,0 0-16,0 1 15,0 23-15,0-23 0,24-1 16,-24 1-16,0-1 0,0 0 16,0-24-16,24 25 15,-24-25-15,0 0 0,0 0 16,24 1-16,-24-1 16,0 0-16,0 0 0,0 0 15,0 1 1,0-1-1,0 0 32,-24-24 0,0 0-31</inkml:trace>
  <inkml:trace contextRef="#ctx0" brushRef="#br0" timeOffset="47148.71">5571 15942 0,'-24'0'16,"24"24"31,24-24-47,0 0 15,0 0-15,0 0 16,1 24-16,23-24 0,0 0 16,1 0-16,-1 0 15,25 0-15,-25 0 0,25 0 16,-1 0-16,1 0 0,-1 0 15,1 0-15,24 0 16,-25 24-16,25-24 0,0 0 16,-25 0-16,25 24 15,-24-24-15,-1 0 0,1 0 16,-1 0-16,-23 25 0,23-25 16,-23 0-16,-1 0 15,0 0-15,25 0 0,-25 0 16,1 24-16,23-24 15,-23 0-15,-1 0 0,0 0 16,1 24-16,-1-24 0,1 0 16,-1 0-16,0 0 15,-23 0-15,23 0 0,0 0 16,1 0-16,-25 0 16,24-24-16,1 24 0,23 0 15,-23 0-15,-1 0 0,0 0 16,1 0-16,-1 0 15,-24 0-15,25 0 0,-25 0 16,24 0-16,-24 0 0,1 0 16,23 0-16,-24 0 15,0 0-15,1 0 0,-1 0 16,0 0-16,0 0 16,-24 24 15,-24-24 0,0-24-15</inkml:trace>
  <inkml:trace contextRef="#ctx0" brushRef="#br0" timeOffset="48396.71">7482 15603 0,'-24'0'0,"24"24"31,0 0-15,0 1 0,-25-25-1,25 24-15,0 0 0,-24 0 16,24 0-16,0 1 15,-24-1-15,24 0 0,-24 0 16,24 0-16,0 1 16,-24-25-1,48 0 32,0 0-31,0 0-1,0 0-15,1 0 16,-1 24-16,24-24 16,1 0-16,-25 0 0,24 0 15,1 0-15,-1 0 0,0 24 16,25-24-16,-25 0 16,1 24-16,-1-24 0,0 0 15,25 0-15,-25 0 0,1 24 16,-1-24-16,0 0 15,1 0-15,-1 0 0,-24 0 16,1 0-16,-1 0 16,0 0-16,0 0 0,0 0 15,1 0-15,-1 0 16,0 0 0,0 0-16,0 0 15,1 0 1,-25-24-1,0 0 1,-25 24-16,25-24 16,-24 24-16,24-24 0,-24-1 15,24 1-15,-24 0 16,0 0-16,-1 0 0,25-1 16,-24-23-16,24 24 0,-24 0 15,24-1-15,-24 1 16,0 0-1,24 0-15,-25 24 0,1 0 16,0-24-16,0 24 16,0 0-1,-1 0 1,1 24 0,0-24-16,0 0 15,-24 24-15,23-24 16,1 0-16,0 0 0,0 0 15,-25 0-15,1 0 16,24 0-16,-25 0 0,1 0 16,-25 0-16,25 0 15,0 0-15,-1 0 0,1 0 16,24 0-16,-25 0 0,25 0 16,0 0-16,0 0 15,0 0 1,-1 24-1,25 0 17</inkml:trace>
  <inkml:trace contextRef="#ctx0" brushRef="#br0" timeOffset="49697.71">7530 15821 0,'0'-24'16,"0"48"15,0 0-15,-24 0-16,0-24 15,24 24-15,-24 1 16,-1-1-16,1-24 0,0 24 16,0 0-16,0 0 0,-1 0 15,1 1-15,0-1 16,24 0-16,-24 0 0,0 25 15,24-25-15,-24 0 16,24 0-16,0 25 0,0-25 16,0 0-16,-25 0 0,25 25 15,0-25-15,0 0 16,0 0-16,0 24 0,0-23 16,-24-1-16,24 0 15,0 0-15,24 0 16,-24 1-1,25-1 1,-25 0-16,24-24 31,0 0 1,0 0-17,0 0-15,0 0 16,1 0-1,-1 0 1,0 0-16,0 0 16,0 0-16,1 0 15,-1 0-15,24 0 16,-24-24-16,1 24 0,-1 0 16,0 0-16,0 0 15,0 0-15,1 0 16,-1 0-1,0 0 1,0 0 0,0 0-1,0 0 1,1 0 0,-1-24 62,0 24-31,-24-25-32,24 1 16,-24 0-15,0 0-16,0 0 16,0-1-16,24 1 15,-24 0-15,0-24 0,0 24 16,0-1-16,25-23 16,-25 24-16,24-25 0,-24 25 15,24 0-15,0 0 16,0 0-16,-24-1 0,25 1 15,-1 24-15,0-24 16,0 0-16,0 0 16,1-1-16,-1 1 0,0 0 15,0 0 1,0 0 0,0 0-16,1 24 15,-25-25 1,24 25-16,0 0 15,0 0 1,0 25 31</inkml:trace>
  <inkml:trace contextRef="#ctx0" brushRef="#br0" timeOffset="50542.71">7385 16280 0,'0'25'47,"-24"-25"-47,24 24 16,0 0-16,-24 0 15,24 0-15,-25 1 16,25-1-16,25 0 16,-25 0-16,24-24 15,0 0-15,0 0 0,0 24 16,1-24-16,-1 0 0,0 0 15,0 24 1,-48 1 0,24-1-16,-24-24 15,0 24-15,-1-24 0</inkml:trace>
  <inkml:trace contextRef="#ctx0" brushRef="#br0" timeOffset="50729.71">7361 16377 0,'24'0'0,"-24"-24"16,24 0 0,0 0-1,1 24-15,-1-25 0,0 25 16,0 0-16</inkml:trace>
  <inkml:trace contextRef="#ctx0" brushRef="#br0" timeOffset="51160.71">7675 16256 0,'25'0'15,"-25"-24"1,24 24-16,-24-24 16,-24 24 15,-1 24-15,1-24-16,24 24 0,-24 0 15,0-24-15,24 25 16,0-1-16,-24-24 0,24 24 15,24 0 1,0 0-16,0-24 16,0 0-1,1-24-15,-1 0 16,-24 0-16,24 24 16,-24-24-16,0-1 0,24 25 15,-24-24-15,0 0 16,0 48-1,0 0 1,0 1-16,24-1 0,-24 24 16,24 1-16,1-1 0,-1 24 15</inkml:trace>
  <inkml:trace contextRef="#ctx0" brushRef="#br0" timeOffset="56600.71">7192 7136 0,'-25'0'0,"25"-24"15,0 48 16,-24-24-15,24 25-16,0-1 16,0 24-16,0-24 0,0 25 15,-24-1-15,24 25 0,0-25 16,0 25-16,0-25 16,0 25-16,0-1 0,0 1 15,0-1-15,-24 25 0,24-24 16,0-1-16,0 25 15,0 0-15,-24-25 0,24 25 16,0-24-16,0-1 16,0 25-16,0-49 0,0 25 15,0-1-15,0 1 16,0-25-16,0 25 0,0 0 16,24-25-16,-24 25 0,0-25 15,0 24-15,0-23 16,-24 23-16,24-23 0,0 23 15,-25-23-15,25 23 0,0-23 16,0 23-16,0-23 16,0 23-16,0-23 0,0-1 15,0 0-15,0 25 16,0-25-16,25 1 0,-25-1 16,0 0-16,24 25 0,-24-25 15,0-23-15,0 23 16,24 0-16,-24 1 0,0-25 15,0 24-15,0-23 16,0-1-16,0 24 0,0-24 16,0 0-16,0 25 15,0-25-15,0 0 0,0 25 16,0-25-16,0 24 0,0-24 16,0 25-16,0-25 15,0 0-15,0 25 0,0-25 16,0 24-16,0-24 0,0 0 15,0 25-15,0-25 16,0 0-16,0 0 0,0 1 16,0-1-16,0 24 15,0-24-15,0 1 0,0-1 16,0 0-16,0 0 16,-24 0-16,24 1 15,0-1-15,0 0 16,0 0-16,0 0 15,0 0-15,0 1 0,0-1 16,0 0-16,0 0 0,0 0 16,0 1-16,0-1 15,0 0-15,-24 0 0,24 0 16,0 1-16,0-1 16,-25-24-16,25 24 0,0 0 15,0 0-15,0 1 0,0-1 16,0 0-1,0 0 1,0 0 0,0 0-1,0 1-15,0-1 16,0 0 0,0 0-16,0 0 15,-24-24-15,24-24 16</inkml:trace>
  <inkml:trace contextRef="#ctx0" brushRef="#br0" timeOffset="57716.71">7167 7233 0,'0'-24'0,"0"0"15,0 0 1,-24 24-16,24-25 0,0 1 16,-24 24-1,0 24 1,0 1 0,24-1-16,-25 0 0,1 0 15,0 25-15,0-25 0,0 0 16,-1 24-16,1-24 15,24 1-15,-24-1 0,0 0 16,0 0-16,-1 0 0,25 1 16,-24-25-16,0 24 15,24-48 17,0-1-32,24 1 15,-24 0-15,0 0 0,24 24 16,-24-24-16,25-1 15,-25 1-15,24 24 0,-24-24 16,0 0 0,24 24-16,-24-24 15,24 24 1,0-24 15,1 24-15,-1 0-1,0 0 1,0 0 0,0 0-16,-24 24 15,25-24-15,-1 24 16,24 24 0,-24-24-16,1 1 0,-1-1 15,0 0-15,0 0 16,0 0-16,0-24 15,-24 25-15,25-25 16,-25 24-16,24-24 0,-24 24 16,0 0 46</inkml:trace>
  <inkml:trace contextRef="#ctx0" brushRef="#br0" timeOffset="58292.71">7603 9483 0,'0'-24'0,"-24"-1"16,24 1-16,0 0 15,0 48 17,24 0-32,-24 1 0,0-1 15,0 24-15,0 1 16,24-1-16,-24 0 0,0 1 15,0-1-15,0 25 0,0-25 16,0-24-16,0 25 16,0-25-16,0 0 0,0 0 15</inkml:trace>
  <inkml:trace contextRef="#ctx0" brushRef="#br0" timeOffset="58644.71">7627 9410 0,'0'-24'0,"0"0"15,-24 48 1,24 0 0,-24 0-16,-1 1 15,25-1-15,-24 0 0,0 24 16,0-23-16,-25 23 15,49-24-15,-24 25 0,0-25 16,24 0-16,-24-24 0,24 24 16,24-24-1,0-24 1,0 24-16,1 0 0,23-24 16,-24 24-16,25-24 15,-1 24-15,-24 0 0,25-25 16,-1 25-16,-24 0 15,24 0-15,-23 0 0,-1 0 16,0 25-16</inkml:trace>
  <inkml:trace contextRef="#ctx0" brushRef="#br0" timeOffset="59156.71">7772 9144 0,'-24'-48'0,"0"24"16,0-1-16,-1 25 16,1-24-16,0 24 0,0 0 15,0 24-15,-25 1 0,25 23 16,-24-24-16,-1 25 15,25-1-15,-24 0 0,23 1 16,1 23-16,0-23 16,24 23-16,0 1 0,0-1 15,0 1-15,24 0 16,0 23-16,1-23 0,-1-25 16,0 25-16,0-25 0,0 1 15,25-25-15,-25 24 16,24-24-16,1-24 0,-1 25 15,1-25-15,23 0 16,-24-25-16,25 1 0,0-24 16,-25-1-16,25 1 0,-25 0 15,0-25-15,-23-24 16,-1 25-16,0-25 0,-24 0 16,0 0-16,-24 1 0,0 23 15,-1-24-15,1 49 16,-24-25-16,-25 49 0,25 0 15,-1 0-15,-23 24 16,23 0-16,1 0 0,0 24 16,-1-24-16,25 24 15</inkml:trace>
  <inkml:trace contextRef="#ctx0" brushRef="#br0" timeOffset="62308.71">7941 7064 0,'0'-24'15,"-24"24"17,24-25-17,0 50 32,0-1-31,0 0-1,24 0 1,-24 0-16,0 1 16,25-1-16,-25 0 15,24 0 1,-24 0-16,24-24 15,-24 25 1,24-25 15,-24 24-15,24-24-16,1 0 16,-1 0-1,0 0-15,0 0 16,0 0-16,1 0 0,-1 0 15,24 0-15,-24 24 16,25-24-16,-1 0 0,25 0 16,-25 24-16,25-24 15,-25 0-15,25 0 0,-1 0 16,1 24-16,-1-24 0,-23 0 16,47 0-16,-23 0 15,0 0-15,-1 0 0,1 0 16,-1 0-16,1 24 15,-1-24-15,25 0 0,0 0 16,-25 0-16,25 0 0,24 0 16,-24 0-16,0 0 15,-1 25-15,1-25 0,0 0 16,0 0-16,0 24 16,-25-24-16,1 0 0,-25 24 15,25-24-15,-25 0 0,0 24 16,1-24-16,-1 0 15,25 0-15,-25 0 0,0 0 16,1 24-16,-1-24 0,-24 0 16,25 0-16,-1 0 15,1 0-15,-25 0 0,24 0 16,1 0-16,-25 0 16,24 0-16,0 0 0,1 0 15,-1 0-15,1 25 16,-1-25-16,0 0 0,25 0 15,-25 0-15,1 0 0,23 0 16,-23 0-16,-1 0 16,0 0-16,25 0 0,-25 0 15,1 0-15,-1 24 16,1-24-16,23 0 0,-24 0 16,1 0-16,-1 0 0,1 0 15,23 0-15,-23 0 16,23 0-16,1 0 0,-25 0 15,25 0-15,-1 0 0,1 0 16,-1 0-16,1 0 16,0 0-16,-25 0 0,24 0 15,1 0-15,-25 0 16,25 0-16,-25 0 0,25 0 16,-25-24-16,25 24 0,-1 0 15,-23 0-15,23 0 16,1 0-16,-25 0 0,25 0 15,0 0-15,-25 0 16,0-25-16,25 25 0,-25 0 16,1 0-16,-25 0 0,24 0 15,1 0-15,-1 0 16,-24 0-16,25-24 0,-1 24 16,-24 0-16,24 0 15,-23 0-15,23 0 0,-24 0 16,0 0-16,1 0 0,-1 0 15,0 0 1,-24-24 15,24 24-31,0 0 16,1 0 0,-1 0-1,0 0 1,0 0-1,0 0 1,1 0 15,-1 0-15,-24 24 46,-24-24 1</inkml:trace>
  <inkml:trace contextRef="#ctx0" brushRef="#br0" timeOffset="62816.71">15610 7257 0,'0'-24'0,"24"24"78,-24 24-62,24-24-16,0 0 15,1 25-15,-1-25 16,0 24-16,24 0 0,-23-24 15,-1 24-15,0-24 16,0 0-16,0 24 0,0-24 16,-24 24 46,-24-24-46,24 25-16,-24-1 0,0-24 15,0 24-15,24 0 16,-24-24-16,-1 24 0,1 1 16,0-1-16,0-24 15,0 24-15,-1 0 0,1 0 16,0-24-16,0 25 0,24-1 16</inkml:trace>
  <inkml:trace contextRef="#ctx0" brushRef="#br0" timeOffset="63796.71">12683 7765 0,'0'-24'16,"24"24"-16,0 0 16,-24-24-1,0 48 16,-24 0-31,24 1 16,-24-1-16,0 0 0,24 0 16,-25 0-16,25 0 15,0 1-15,25-1 16,-1 0 0,0-24-16,24 24 0,1 0 15,-25-24-15,24 25 0,-24-1 16,1-24-16,-1 24 15,-24 0-15,0 0 16,-24 1-16,-1-1 16,-23-24-16,24 24 15,-24-24-15,23 0 0,-23 0 16</inkml:trace>
  <inkml:trace contextRef="#ctx0" brushRef="#br0" timeOffset="63982.71">12610 7935 0,'0'-49'0,"24"25"0,1 0 16,-1 0 0,0 24-16,24 0 15,-23-24-15,23 24 16,-24 0-16,24 0 0,1 0 16,-1 0-16,-24 0 0,25 0 15,-25 0-15,24 0 16,-23 0-16</inkml:trace>
  <inkml:trace contextRef="#ctx0" brushRef="#br0" timeOffset="64460.71">13215 7596 0,'0'-24'0,"0"0"16,-24 24-16,24-25 0,-49 25 15,25 0-15,-24 0 16,24 0-16,-49 0 0,25 0 16,-25 0-16,25 25 15,-25-1-15,1 0 0,-1 0 16,25 25-16,-1-25 0,1 24 15,-1 1-15,49 23 16,-24-24-16,24 25 0,0 0 16,24-1-16,25 1 15,-25-1-15,24 1 0,1-25 16,23 1-16,-23-1 0,23-24 16,25 0-16,-24-24 15,-1-24-15,25 24 0,0-48 16,0-1-16,-1 1 15,-23-24-15,-1-1 0,1-24 16,-25 25-16,-23-25 0,-1 0 16,-24 0-16,-24 25 15,-1-1-15,-47 25 0,-1-25 16,1 49-16,-25 0 16,0 0-16,-24 24 0,24 24 15,1-24-15</inkml:trace>
  <inkml:trace contextRef="#ctx0" brushRef="#br0" timeOffset="96267.72">9707 13474 0,'-24'0'0,"0"24"93,24 1-93,-24-1 16,0 0-16,-1 24 0,-23-23 16,24 23-16,0 0 15,-1-23-15,-23 23 0,24-24 16,0 0-16,-1 1 15,25-1-15,-24-24 0,24 24 16,-24-24-16,24 24 0,24 0 31,0 0-31,1-24 16,-1 25-16,0-1 16,0-24-16,0 24 0,1 0 15,23-24-15,-24 24 0,0 1 16,1-1-16,-1-24 15,-24 24-15,24 0 0,-24 0 16,24 1 0</inkml:trace>
  <inkml:trace contextRef="#ctx0" brushRef="#br0" timeOffset="96998.72">9320 13813 0,'24'0'31,"1"0"-15,-1 0-16,24 0 0,1 0 15,23 0-15,1-24 16,24 24-16,23-24 0,26 24 16,-1-25-16,24 1 0,0 0 15,1 24-15,23-24 16,-23 24-16,-1-24 0,0 24 15,-24 0-15,-24 0 16,0 0-16,0 0 0,-24 0 16,0 0-16,0 24 0,-25-24 15,1 0-15,-1 0 16,1 0-16,-25 24 0,1-24 16,-1 0-16,0 0 15,1 0-15,-25 0 0,0 0 16,0 24-16,1-24 0,-1 0 15,0 0-15,0 0 16,0 0 0,0 0-16,1 0 15,-1 0-15,0 0 16,0 0-16,0 0 0,1 0 16,-1 0-16,0 0 15,24 0-15,-23 0 0,-1 0 16,0 0-16,0 0 15,0 0-15,25 0 0,-1 0 16,-24 0-16,25 0 0,-1 0 16,0 0-16,1 0 15,-1 0-15,1 0 0,-25 0 16,0 0-16,0 0 16,-24 24-1,-24-24 1,0 0-1,0 0-15</inkml:trace>
  <inkml:trace contextRef="#ctx0" brushRef="#br0" timeOffset="97279.72">13796 13426 0,'-25'0'0,"-23"0"0,24 0 15,0 0-15,-1 0 16,50 0 0,-1 0-16,24 0 0,1 0 15,23 0-15,-24 0 16,25 0-16,0 24 0,-1-24 15,1 0-15,-25 0 16,1 0-16,-25 0 0</inkml:trace>
  <inkml:trace contextRef="#ctx0" brushRef="#br0" timeOffset="97473.72">13868 13474 0,'0'24'31,"0"1"-31,24-1 16,-24 0-16,0 24 0,0-23 15,24 23-15,-24 0 16,0 1-16,0 23 0,0-23 16,0-1-16,0-24 15,-24 25-15,24-25 0,0 0 16</inkml:trace>
  <inkml:trace contextRef="#ctx0" brushRef="#br0" timeOffset="98036.72">14352 13644 0,'0'-25'0,"-24"25"16,24 25 15,0-1-31,0 0 0,0 0 16,24 25-16,-24-25 15,0 24-15,0-24 0,0 25 16,-24-25-16,24 24 16,-24-24-16,24 1 15,0-50 1,0 1-1,0 0-15,0-24 0,0-1 16,0 1-16,24 0 16,-24-1-16,24 1 0,0-1 15,0 1-15,0 0 0,1 23 16,23 1-16,-24 0 16,25 24-16,-25 0 0,0 24 15,0-24-15,0 24 0,1 1 16,-25-1-16,0 24 15,-25-24-15,1 1 0,-24-1 16,24 0-16,-25 0 16,1 0-16,-1-24 0,1 0 15,0 0-15,-1 0 16,25 0-16,0 0 0,24-24 16,24 24-1,0 24 1,25-24-16,-25 25 0,24-1 15,1 0-15,-25 0 16,24 0-16,1 1 0,-25 23 16,0-24-16,0-24 0,0 24 15</inkml:trace>
  <inkml:trace contextRef="#ctx0" brushRef="#br0" timeOffset="98449.72">14763 13595 0,'0'-24'15,"-24"24"-15,0-24 16,24 48 0,0 0-1,0 0-15,0 1 16,24-1-16,-24 24 0,24-24 15,-24 25-15,24-1 16,1-24-16,-25 25 0,24-25 16,0 24-16,0-24 15,0-24-15,0 25 0,1-25 16,-1 0-16,24-25 0,-24 1 16,25 0-16,-25 0 15,24-24-15,-23-1 0,-1 1 16,-24-1-16,0 1 15,0-25-15,0 25 0,0 0 16,-24 23-16,-1 1 16,25 0-16,-24 0 0,24 48 15,0 0 1,0 0-16,0 1 16,0-1-16,0 0 0</inkml:trace>
  <inkml:trace contextRef="#ctx0" brushRef="#br0" timeOffset="98851.72">15707 13474 0,'-25'0'15,"25"-24"-15,-24 0 0,0 0 16,0 0-1,0 24-15,-1 0 16,1 0-16,0 0 16,0 24-16,0-24 0,-1 24 15,1 0-15,24 0 16,-24 0-16,24 1 0,0-1 16,0 0-16,24 0 0,0 0 15,1 1-15,-1-1 16,0 0-16,24 0 0,-23 0 15,-1-24-15,0 25 16,0-1-16,0-24 0,-24 24 16,0 0-16,-24 0 0,0-24 15,0 25-15,-25-1 16,25 0-16,-24-24 0,24 24 16,-1-24-16,1 0 15,0 0-15,24-24 16</inkml:trace>
  <inkml:trace contextRef="#ctx0" brushRef="#br0" timeOffset="99247.72">15876 13547 0,'0'-24'15,"0"-1"-15,0 1 16,24 0-1,0 24-15,0 0 16,25 0-16,-1 0 0,25 0 16,-25 0-16,25 0 15,-25 0-15,1 0 0,-25 0 16,0 0-16,0 0 0,-48 0 16,-24 0-1,23 0-15,1 0 16,-24 0-16,-1 0 15,25-24-15,0 24 0,0 0 16,0-24-16,-1 24 0,1 0 16,24 24-1,0 0 1,0 24-16,0 1 16,24-1-16,-24 1 0,0 23 15,0-23-15,0 23 0,0-23 16,0 23-16,-24-24 15,24 1-15,0-25 0</inkml:trace>
  <inkml:trace contextRef="#ctx0" brushRef="#br0" timeOffset="101372.72">16795 13740 0,'0'-24'15,"24"24"1,1 0-1,-1-24-15,0 24 16,24 0-16,1 0 0,-1 0 16,25 0-16,-1 0 15,1 0-15,24 0 0,-1 0 16,1 0-16,24 0 16,24 0-16,0 0 0,0 24 15,25-24-15,23 0 0,1 0 16,-1 0-16,25 24 15,0-24-15,-1 0 0,25 0 16,-24 0-16,0 25 16,-25-25-16,25 0 0,-24 0 15,-1 0-15,-24-25 0,1 25 16,-1 0-16,-24-24 16,0 24-16,1-24 0,-1 24 15,-24 0-15,-25-24 0,1 24 16,-48-24-16,-1 24 15,-24-25-15,-24 1 16,-24 24 0,0 0-16,0-24 0,-1 24 15,25-24 17,25 24-17,-25-24 1,24 24-16,-24-25 15,0 1 1,0 0-16,24 0 16,-24-24-16,0 23 0,24-23 15,-24 0-15,24-1 16,0-23-16,-24-1 0,25 0 16,-1 1-16,-24-25 0,24 25 15,-24-25-15,0 0 16,0 0-16,0-24 0,0 25 15,0-25-15,24 0 16,-24 0-16,0-24 0,24 24 16,-24-25-16,25 1 0,-1 24 15,0 0-15,-24 0 16,24 25-16,-24-1 0,24 24 16,-24 1-16,0-1 15,0 25-15,0-1 0,0 1 16,0 24-16,-24-24 0,24 23 15,0 1-15,0 0 16,0-24-16,-24 23 0,24 1 16,0-24-16,0 24 15,0-25-15,0 1 0,0 24 16,0-25-16,-24 1 0,24 24 16,0-25-16,0 25 15,0 0-15,0 0 0,0 0 16,0-1-1,0 1-15,0 0 16,0 0-16,0 0 16,0-1-1,0 1-15,0 0 16,24 0-16,-24 0 16,0-1-16,0 1 0,0 0 15,0 0-15,0 0 0,-24 0 16,24-1-16,0 1 15,-24 0-15,24 0 16,0 0 0,0-1-16,0 1 15,0 0-15,0 0 16,0 0 15,0-1 47,0 1-62,0 0 0,0 0-16,24 24 15,-24-24-15,0-1 16,0 1 31,-24 48-16,-1-24-31,25 25 16,-48-1-16,24 24 0,-25-24 15,1 25-15,0-25 16,-1 24-16,1-23 0,0 23 15,23-24-15,1 0 16,0 1-16,0-25 0,24 24 16,24-24-1,-24-24-15,24 24 16,25-25-16,-25 1 0,24 0 16,-24 0-16,25-25 15,-1 25-15,0-24 0,1 24 16,-1-25-16,-24 25 15,25-24-15,-25 23 0,0 1 16,0 0-16,1 0 0,-1 24 16,-24-24-16,24 24 15,-24 24-15,0 0 16,24 0-16,-24 25 0,24-1 16,-24-24-16,25 25 15,-1-1-15,0 0 0,24 1 16,-48-25-16,24 24 15,1-23-15,-25-1 0</inkml:trace>
  <inkml:trace contextRef="#ctx0" brushRef="#br0" timeOffset="103721.72">20133 6411 0,'0'-25'47,"-24"25"-47,24 25 31,-24-25-31,24 24 16,-24 0-16,0-24 16,-1 24-16,1 25 15,0-25-15,-24 0 0,24 24 16,-25-23-16,25-1 15,0 24-15,0-24 0,-1 1 16,25-1-16,-24 0 16,48-24 15</inkml:trace>
  <inkml:trace contextRef="#ctx0" brushRef="#br0" timeOffset="104196.72">19795 7233 0,'24'0'31,"-24"-24"-31</inkml:trace>
  <inkml:trace contextRef="#ctx0" brushRef="#br0" timeOffset="104887.72">20037 7209 0,'24'0'15,"0"0"1,0 0-16,0 0 15,1 0 1,-1 0-16</inkml:trace>
  <inkml:trace contextRef="#ctx0" brushRef="#br0" timeOffset="105085.72">20182 7209 0,'-24'24'15,"-1"-24"1,1 24-16,0-24 0,0 25 16,0-25-16,-1 24 15,1-24-15,0 24 0,0-24 16,24 24-16,-24-24 15,24 24-15,0 0 16</inkml:trace>
  <inkml:trace contextRef="#ctx0" brushRef="#br0" timeOffset="105817.72">19988 7886 0,'-24'24'15,"24"1"-15,-24-1 16,-49 48 0,49-47-16,0-1 15,0 0-15,24 0 0,-24-24 16,24 24-16,-25 1 15,25-50 17,0 1-17,0 0 17</inkml:trace>
  <inkml:trace contextRef="#ctx0" brushRef="#br0" timeOffset="124366.72">15900 8491 0,'-24'0'32,"0"0"46,0 0-63,-1 0 1,1 0 0,0 0-1,0 0-15,0 0 16,-1 0-16,1 24 16,0-24-16,0 0 15,-25 0-15,25 0 0,0 0 16,0 0-16,0 24 15,-25-24-15,25 0 0,0 0 16,0 0-16,-25 0 0,25 0 16,-24 0-16,24 0 15,-25 0-15,1 0 0,-1 0 16,1 0-16,0 0 16,-1 0-16,1 0 0,0 0 15,-1 0-15,1 0 0,-1 0 16,1 0-16,0 0 15,-1 0-15,-23 0 0,23 0 16,-23 0-16,-1 0 0,1 25 16,-1-25-16,-24 0 15,25 0-15,-25 0 0,0 0 16,0 0-16,25 0 16,-25 0-16,0 0 0,1 0 15,-1 0-15,0 0 0,24 0 16,-23 0-16,23-25 15,-24 25-15,25 0 0,-1 0 16,1-24-16,-1 24 16,0 0-16,1 0 0,-1-24 15,25 24-15,-25 0 16,25 0-16,-25-24 0,25 24 16,-25 0-16,25 0 0,0-24 15,-25 24-15,25 0 16,-25 0-16,25 0 0,-25 0 15,25 0-15,-1-25 16,-23 25-16,24 0 0,-1 0 16,1-24-16,-1 24 0,1 0 15,0 0-15,-1 0 16,1-24-16,24 24 0,-25 0 16,1 0-16,24 0 0,-25 0 15,1-24-15,0 24 16,-1 0-16,1 0 0,-1 0 15,-23 0-15,23-24 16,1 24-16,0 0 0,-1 0 16,1 0-16,0-24 0,-1 24 15,1 0-15,24 0 16,-25-25-16,25 25 0,-24 0 16,23 0-16,-23 0 15,24 0-15,0-24 0,-25 24 16,25 0-16,0 0 0,0 0 15,0 0-15,-1 0 16,-23 0-16,24-24 0,0 24 16,-25 0-16,25 0 15,-24 0-15,23 0 0,-23 0 16,0-24-16,24 24 0,-25 0 16,1 0-16,-1 0 15,25 0-15,-24 0 0,-1-24 16,1 24-16,24 0 15,-25 0-15,25-25 0,-24 25 16,24 0-16,-25 0 0,25 0 16,-24-24-16,24 24 15,-25 0-15,25 0 0,-24 0 16,23-24-16,-23 24 16,24 0-16,-25 0 0,25-24 15,0 24-15,-24 0 0,24 0 16,-1 0-16,1 0 15,0 0-15,0 0 16,0 0 0,-1 0-16</inkml:trace>
  <inkml:trace contextRef="#ctx0" brushRef="#br0" timeOffset="124783.72">8353 7814 0,'0'-24'31,"-25"48"0,1 0-15,24 0-16,-24 0 0,0 0 16,0 1-16,0-1 0,-1 24 15,1-24-15,0 1 16,-24-1-16,23 0 0,1 0 15,0-24-15,0 0 16,24 24-16,-24-24 0,-1 0 16,50 0 15,-25 25-15,24-25-16,0 24 15,0 0-15,0 0 0,1-24 16,-1 24-16,24 25 0,-24-25 15,25 0-15,-25 0 16,24 0-16,-24 25 0,25-25 16,-1 24-16,1 1 15</inkml:trace>
  <inkml:trace contextRef="#ctx0" brushRef="#br0" timeOffset="128298.72">13046 9289 0,'0'-24'16,"-25"24"93,1 0-93,24 24-1,-24-24-15,0 0 0,0 0 16,-1 0 0,1 0-16,0 0 0,0 0 15,0 0 1,0 0-16,-1 0 0,1 0 15,0 0 1,0 0-16,0 0 16,-1 0-16,1-24 15,0 24 1,24-24 0,-24 24-1,24-24-15,0 0 16,-24 24-16,24-25 0,0 1 15,0 0 1,-25 0-16,25 0 16,0-1-16,0 1 0,0 0 15,0 0 1,0 0-16,0-1 16,25 1-1,-25 0-15,24 24 16,-24-24-1,24 24-15,-24-24 16,24 24-16,0 0 16,-24-24-16,25 24 15,-1 0-15,0-25 16,0 25 0,0 0-1,1 0 1,-1 0-1,0 0-15,0 0 16,0 0 0,0 0-16,1 0 15,-1 0 1,0 0-16,0 25 16,0-25-1,1 0-15,-1 0 16,0 0-16,-24 24 15,24-24-15,0 0 16,1 0 0,-25 24-16,24-24 0,0 0 15,-24 24 1,24-24-16,0 0 16,-24 24-1,25-24-15,-25 24 16,0 1 15,24-25-31,-24 24 16,0 0-1,24-24-15,-24 24 16,0 0 15,0 1 0,0-1-15,-24-24 0,24 24-1,-24-24 1,24 24-16,0 0 31,-25-24-15,25 25-16,-24-25 15,24 24 1,24-24 140,-24 24-124,25-24-17,-25 24-15,24 0 16,0 1-1,0-1 1,-24 0-16,24-24 16,-24 24-16,24 0 15,-24 0 1,25-24-16,-25 25 16,24-25-16,-24 24 15,24 0-15,0 0 31,0 0-15,1 1 0,-25-1-1,24-24-15,-24 24 16,24-24 0,-24 24-16,24 0 31,-24 1-16,-24-25 142,0 0-126,0 0 0,-1 0 0,1 0-15,0 0 0,0 0-1,24 24 1,-24-24-16,-1 0 16,1 0-1,24 24 1,0-48 46,0 0-46,0-1 0,-24 25-1,24-24-15,0 0 16,-24 0-1,24 0 1,-24 24-16,24-25 0,-24 1 16,24 0-1,-25 24-15,25-24 16,-24 24-16,24-24 0,0-1 16,-24 25-16,24-24 15,0 0-15,-24 24 16,24-24-16,-24 24 15,24-24 1,-25 24 0,1-24-1,0 24-15,0 0 16,24-25 0,-24 25-1,24-24 1,-25 24-16,25-24 31,-24 24-15</inkml:trace>
  <inkml:trace contextRef="#ctx0" brushRef="#br0" timeOffset="130302.72">12973 8757 0,'-24'0'31,"48"0"63,0 0-78,0 0-1,1 0-15,-1 0 16,0 0 0,0 0-16,0 0 15,1 0 1,-1 0-16,0 0 16,0 0-1,0 0-15,1 0 16,-1 0-1,0 24 1,0-24 0,-24 25-16,24-25 15,0 24-15,1 0 16,-1-24 15,-24 24-31,0 0 16,24-24-1,-24 24 1,0 1 0,24-25-1,-24 24-15,0 0 32,-24-24-32,24 24 15,-24-24-15,0 24 16,-1-24-1,1 25 17,0-25-17,24 24 1,0 0 46,24-24 17,0 0-33,-24 24-46,25-24 32,-25 24-17,0 1 1,24-25 0,-24 24-1,0 0-15,24 0 16,-24 0-1,24-24 1,-24 25-16,24-1 16,-24 0-1,25-24 1,-25 24-16,24 0 16,-24 0-16,0 1 15,24-25 1,-24 24-16,0 0 31,24 0 0,0-24 16,-24 24 47,-24-24-16,0 0-62,0 0-1,0 0-15,-1 0 16</inkml:trace>
  <inkml:trace contextRef="#ctx0" brushRef="#br0" timeOffset="131387.72">12731 8926 0,'0'-24'63,"0"0"-47,0 0-1,0 0 1,0 0-16,-24-1 15,0 1-15,0 24 0,-1-24 16,1 0-16,0 24 16,-24-24-16,23 24 0,-23 0 15,0 0-15,-1 24 0,1 0 16,0-24-16,-1 24 16,25 0-16,-24 1 0,23-1 15,1 0-15,24 0 16,0 0-16,24 0 15,-24 1-15,49-1 0,-25 0 16,24-24 0,1 24-16,-1-24 0,0 24 0,25-24 15,-25 0-15,1 0 16,-1-24-16,1 24 0,-1-24 16,0 0-16,-23 0 0,-1-1 15,-24 1-15,0 0 16,0 0-16,-24 0 15,-25 24-15,25 0 16,-24 0-16,-1 0 0</inkml:trace>
  <inkml:trace contextRef="#ctx0" brushRef="#br0" timeOffset="134195.72">15029 8902 0,'0'-24'15,"0"0"1,-24 24 0,0 0-1,0 24-15,-1-24 16,1 24-16,0-24 0,0 24 16,0 1-16,0-1 15,-1 24-15,25-24 0,-24 1 16,24 23-16,0-24 15,0 0-15,0 25 0,24-25 16,1 0-16,-1 0 16,0-24-16,0 25 0,0-25 15,25 0-15,-25 0 0,0 0 16,24-25-16,-23 25 16,-1-24-16,-24 0 0,0 0 15,0 0-15,-24-1 16,-1 25-1,1 0-15,0 0 0,0 0 16,0 0-16,-1 0 16,1 0-16,0 25 0,24-1 15,-24 0-15,24 0 16,24 0 0</inkml:trace>
  <inkml:trace contextRef="#ctx0" brushRef="#br0" timeOffset="134779.72">15199 8709 0,'-25'-49'0,"1"25"0,0 0 16,0 0-16,0 24 0,-1 0 15,1 0-15,-24 0 16,24 24-16,-25 0 0,1 0 16,0 1-16,-1-1 15,25 24-15,-24-24 0,-1 25 16,25-1-16,0 0 0,0 1 16,-1-1-16,1 1 15,0 23-15,24-23 0,0-1 16,0 0-16,0 1 0,0-1 15,24-24-15,0 25 16,1-25-16,23 0 0,0 0 16,1 25-16,-1-25 15,25-24-15,-25 24 0,25 0 16,-25-24-16,25 0 0,-25 0 16,0 0-16,1 0 15,-1-24-15,1 0 0,-1 0 16,0-25-16,-24 25 15,25-24-15,-25-1 0,0 1 16,0-25-16,1 25 0,-1-25 16,0 1-16,-24 23 15,0-23-15,0 23 0,0 1 16,0 0-16,-24-1 16,0 25-16,-1-24 0,1 24 15,0-1-15,-24 1 0,-1 0 16,1 0-16,0 24 15,-1-24-15,25 24 0,-24 0 16,-1-25-16,25 25 0,0 0 16,-25 25-16</inkml:trace>
  <inkml:trace contextRef="#ctx0" brushRef="#br0" timeOffset="140470.72">8087 8709 0,'-25'0'63,"50"0"15,-1 0-47,0 0-31,0 0 0,0 0 16,1 0-16,23 0 0,-24 24 15,24-24-15,1 0 16,-25 0-16,24 24 0,1-24 16,-1 0-16,25 0 15,-25 0-15,1 0 0,23 24 16,-24-24-16,25 0 0,-25 0 16,25 0-16,0 0 15,-25 0-15,25 0 0,-25 0 16,24 0-16,1-24 15,-25 24-15,25 0 0,-25 0 16,25 0-16,-25 0 0,1 0 16,-1 0-16,0 0 15,-23 0-15,-1 0 0,0 24 16,0-24-16,0 0 0,1 0 16,-1 0-16,0 25 15,0-25 1,0 0-16,1 0 15,-1 0 1,0 0 0,0 24-16,0-24 15,1 0-15,-1 0 16,0 0 0,0 0-16,0 0 15,0 0 1,1 0-16,-1 0 15,0 0-15,0 0 16,0 0-16,1 0 16,-1 0-16,0 0 0,0 0 15,0 0-15,25 0 16,-25 0-16,0 0 0,25 0 16,-25 0-16,0 0 0,0 0 15,0 0-15,0 0 16,1 0-16,-1 0 0,0 0 15,0 0 1,0 0 0,1 0-16,-1 0 15,0 0-15,0 0 16,0 0-16,1 0 16,-1 0-16,0 0 15,0 24-15,0-24 16,1 0-1,-1 0-15,-24 24 16,24-24-16,0 0 0,0 0 16,-24 24-16,24-24 15,1 0 1,-25 24 31,-25 1-16,25-1-15,0 0-1,0 0-15,0 0 16,0 1 0,0-1-16,0 0 15,0 0-15,0 0 16,0 1-16,0 23 15,25-24-15,-25 0 0,0 1 16,0 23-16,24-24 0,-24 24 16,0-23-16,0 23 15,24-24-15,-24 0 0,0 25 16,24-1-16,-24-24 16,24 25-16,-24-25 0,0 24 15,0 1-15,25-25 0,-25 24 16,0-24-16,0 25 15,0-1-15,0-24 0,0 25 16,0-25-16,24 0 16,-24 25-16,0-25 0,0 0 15,0 0-15,24 0 0,-24 1 16,0-1-16,0 0 16,24 0-16,-24 0 15,0 0-15,0 1 16,0-1-16,0 0 15,0 0-15,24 0 16,-24 1 0,0-1-1,0 0 1,25-24-16,-25 24 16,24-24 15,-24-24-31,24 24 15,-24-24 1,24 24 0,0 0-16,1 0 15,-1-24 1,0 24-16,0 0 0,24 0 16,-23 0-16,-1 0 15,24 0-15,1 0 0,-1 0 16,0 0-16,1 0 0,23 24 15,1-24-15,-1 0 16,1 0-16,0 0 0,-1 0 16,25 0-16,0 24 0,-25-24 15,25 0-15,0 0 16,-25 0-16,25 0 0,0 0 16,-25 24-16,25-24 15,-24 0-15,24 24 0,-25-24 16,1 0-16,-1 0 15,1 25-15,-1-25 0,1 0 16,0 0-16,-1 0 0,1 24 16,-1-24-16,1 0 15,-1 0-15,1 0 0,0 0 16,-1 0-16,1 0 16,23 0-16,1 0 0,0 0 15,0 0-15,24 0 0,0 24 16,0-24-16,24 24 15,0-24-15,-24 24 0,24-24 16,-24 25-16,24-25 0,-24 24 16,0-24-16,0 0 15,0 24-15,-24-24 0,-1 0 16,1 0-16,-24 24 16,-1-24-16,1 0 0,-1 0 15,-23 0-15,23 0 0,-23 0 16,23-24-16,-23 24 15,-1 0-15,25-24 0,-25 24 16,25-24-16,-1 24 0,1-25 16,-1 25-16,1-24 15,24 24-15,-25-24 0,25 0 16,0 24-16,-25-24 16,25 24-16,-24 0 0,-1-25 15,1 25-15,-1 0 16,1 0-16,-25-24 0,25 24 15,0 0-15,-25 0 0,24 0 16,1 0-16,0 0 16,-1 0-16,1 0 0,24 0 15,-25 0-15,1 0 16,-1 0-16,25 0 0,-24 0 16,-1 0-16,1 0 0,-1 0 15,1 0-15,-25 0 16,25 0-16,-1 0 0,1 0 15,-25 0-15,25 0 0,-25 0 16,25 0-16,-25 0 16,1 0-16,-1 0 0,25 0 15,-49 0-15,24 0 16,1 0-16,-1 0 0,0 0 16,-24 0-16,25 0 0,-25 0 15,0 0-15,25 0 16,-25 0-16,0 0 0,0 0 15,0 0-15,1 0 16,-1 0-16,24 0 0,-24 0 16,1 0-16,-1 24 0,0-24 15,0 0 1,0 0-16,0 0 0,1 0 31,-25-24-15,24 24-16,-24-24 31,0 0 0,24 0-31,-24-1 16,24 25-16,-24-24 0,24 0 16,1-24-16,-1 23 15,-24 1-15,24 0 0,0 0 16,0 0-16,1 0 15,-1-1-15,0 1 0,0 24 16,0-24-16,25 24 0,-25-24 16,24 24-16,1 0 15,-25-24-15,24 24 0,1 0 16,-1 0-16,0 0 16,1 0-16,-1 0 0,-24 0 15,25 0-15,-1 0 0,-24 24 16,0-24-16,25 24 15,-25-24-15,0 24 0,0-24 16,1 24-16,-1-24 0,0 25 16,-24-1-16,24 0 15,0 0-15,-24 0 0,25-24 16,-25 24-16,0 1 16,24-1-16,-24 0 0,0 0 15,0 0 1,24-24-16,-24 25 0,0-1 15,24-24-15,-24 24 16,24-24-16,-24 24 16,25-24-16,-1 0 31,0 0-15,0 0-1,0-24 1,0 0-16,1 24 15,-1-24-15,0 24 16,0-25-16,0 25 16,1 0-16,-1-24 0,0 24 15,24 0-15,-23-24 16,23 24-16,-24 0 0,25 0 16,-25 0-16,24 0 15,0 0-15,1 0 0,-1 0 16,1 0-16,23 0 0,-23 0 15,-1 0-15,25 0 16,-1 0-16,-24 0 0,25 0 16,0 24-16,-25-24 0,25 0 15,-1 0-15,-23 0 16,23 24-16,-24-24 0,25 0 16,-25 0-16,25 25 15,0-25-15,-25 0 0,25 0 16,-25 24-16,24-24 0,-23 24 15,23-24-15,1 24 16,-25-24-16,25 24 0,0-24 16,-25 0-16,24 25 15,-23-25-15,23 24 0,-23-24 16,23 24-16,-23-24 0,23 0 16,-23 24-16,23-24 15,-23 24-15,23-24 0,-23 0 16,-1 25-16,0-25 15,-23 0-15,23 0 0,-24 0 16,0 24-16,1-24 0,-1 0 16,0 0-16,0 0 15,0 0-15,0 0 16,1 0-16,-1 0 16,0 0-16,-24-24 15,24 24-15,-24-25 16,24 1-1,-24 0-15,0 0 16,0 0-16,25-1 16,-25-23-16,0 24 0,24-25 15,-24 25-15,24-24 0,-24-1 16,24-23-16,-24 24 16,24-1-16,-24-23 0,25-1 15,-25 0-15,24-23 16,0 23-16,-24 1 0,24-25 15,0 24-15,-24-24 0,25 25 16,-1-1-16,0 1 16,-24-1-16,24 1 0,-24 23 15,24 1-15,-24-1 16,0 1-16,24 0 0,-24 23 16,0-23-16,0 0 0,0 24 15,0-25-15,0 25 16,0-24-16,0 23 0,0 1 15,0 0-15,0 0 16,0 0-16,0-1 0,0 1 16,25 24-16,-25-24 15,0 0 1,0 0 0,0-1-1,0 1 16,24 24 16,0 0-31,0 0 0,0 0-1,1 0-15,23 0 0,-24 0 16,25 0-16,-1 24 0,0-24 15,1 0-15,-1 0 16,0 0-16,1 0 0,23 0 16,-23 0-16,23 0 15,-23 0-15,23 0 0,-23 0 16,-1 0-16,0 0 0,1 0 16,-25 0-16,24 0 15,-23 0-15,-1 0 0,24 0 16,-24 25-16,25-25 15,-25 0-15,24 0 0,-23 0 16,-1 0-16,24 0 0,-24 0 16,25 24-16,-25-24 15,0 0-15,0 0 0,25 0 16,-25 0-16,0 0 16,0 0-16,0 0 0,1 0 15,-1 0-15,0 0 0,24 24 16,-23-24-16,-1 0 15,0 0-15,24 0 0,-24 0 16,1 0-16,-1 0 0,0-24 16,0 24-16,0 0 15,1 0-15,-25-24 16,24 24-16,0 0 16,0 0-16,0 0 15,1 0-15,-1 0 16,0 0-1,0 0-15,0 0 32</inkml:trace>
  <inkml:trace contextRef="#ctx0" brushRef="#br0" timeOffset="141117.72">29737 8031 0,'-24'0'0,"0"0"16,24-24 0,24 24 15,0 0-31,0 24 15,25-24-15,-25 25 16,24-1-16,1 0 0,-1 0 16,0 25-16,1-25 15,-25 0-15,24 24 0,-24-23 16,1-1-16,-1 0 0,0 0 16,0 0-16,0 0 15,-24 1-15,25-25 16,-50 0 78,25 24-79,-24 0 1,0 0-1,0 0-15,-25 1 0,25-1 16,-24 0-16,0 24 16,-1-23-16,1 23 0,24-24 15,-25 25-15,25-25 0,0 0 16,0 0-16,-1 0 16,1 0-16,0-24 0,24 25 15,-24-25 1,24 24-16</inkml:trace>
  <inkml:trace contextRef="#ctx0" brushRef="#br0" timeOffset="142262.72">16360 10015 0,'-24'0'16,"24"-24"-16,0 0 31,24 24 31,24 0-62,0 0 16,1 0-16,-1 0 0,25 0 16,-1 0-16,1 0 0,-25-25 15,1 25-15,-1 0 16,-24 0-16,0 0 0,1 0 15,-50 25 17,1-1-32,0 0 15,0 0-15,24 0 16,-24 1-16,24 23 0,0-24 16,0 25-16,0-25 15,0 24-15,0-24 0,0 1 16,0 23-16,0-24 0,0 0 15,0 0-15,0 1 16,0-1-16</inkml:trace>
  <inkml:trace contextRef="#ctx0" brushRef="#br0" timeOffset="142505.72">16577 10378 0,'-24'0'16,"24"-24"0,24 24-1,1-24-15,-1 24 16,0 0-16,24 0 16,1-25-16,23 25 0,-23 0 15,23 0-15,-23-24 0,23 24 16,-23 0-16,-25 0 15,0-24-15,0 24 0</inkml:trace>
  <inkml:trace contextRef="#ctx0" brushRef="#br0" timeOffset="143079.72">16964 9725 0,'0'-24'16,"-24"-1"-16,24 1 0,-24 0 16,0 0-16,0 0 0,-25-1 15,1 1-15,0 24 16,-25-24-16,0 24 0,-23-24 15,23 24-15,-24 0 0,25 0 16,-25 24-16,24-24 16,25 24-16,-25 25 0,25-1 15,0 0-15,24 25 16,-25 0-16,25-1 0,0 25 16,0-25-16,-1 25 0,25-24 15,0 24-15,25-25 16,-1 1-16,0-1 0,24 1 15,25-25-15,-1 1 0,1-1 16,24 0-16,0-23 16,24-1-16,-1 0 0,-23-24 15,24 0-15,0 0 16,0-24-16,0 0 0,-24-1 16,0-23-16,-1 24 15,1-49-15,-24 25 0,-1-25 16,-23 1-16,-1-25 0,-24 0 15,-24 0-15,0 1 16,-48-1-16,24 0 0,-49 25 16,0-1-16,1 0 15,-49 25-15,24 24 0,-48 0 16,24 24-16,-24 0 0,0 0 16,0 0-16,24 0 15</inkml:trace>
  <inkml:trace contextRef="#ctx0" brushRef="#br0" timeOffset="185932.72">29761 8999 0,'24'-24'0,"-24"0"47,25 24-32,-25-25 1,0 1-1,-25 24 17,1 24-32,0 1 15,0-1 1,0-24-16,-1 24 16,25 0-16,-24 0 0,0 1 15,0-1-15,24 0 16,-24 0-16,24 25 0,0-25 15,-24 0-15,24 0 0,0 25 16,-25-25-16,25 0 16,0 24-16,0-24 0,0 1 15,-24 23-15,24-24 16,0 25-16,0-1 0,-24 0 16,24-23-16,0 47 0,0-23 15,0-1-15,0 0 16,0 25-16,0-25 0,0 1 15,0 23-15,0-23 16,0-1-16,0 25 0,0-25 16,0 0-16,0 1 0,0 23 15,0-23-15,0-1 16,0 0-16,0 25 0,0-25 16,0 1-16,24 23 15,-24-23-15,0 23 0,0-23 16,0 23-16,0-23 15,0 23-15,0 1 0,0-1 16,0 1-16,-24-1 0,24 1 16,0 0-16,0-1 15,-24 1-15,24-25 0,0 25 16,0-1-16,0-23 0,0 23 16,0 1-16,0-25 15,0 1-15,0 23 0,0-24 16,0 25-16,0-25 15,0 1-15,0 23 0,0-23 16,0-1-16,0 1 0,0-1 16,-24 24-16,24-23 15,-25-1-15,1-24 0,24 25 16,-24-1-16,0-24 0,0 25 16,-1-25-16,1 0 15,0-24-15,24 24 0,-24-24 16,0 25-16,-1-25 15,1 0-15,0 0 16,0-25 0,24 1-1,24 24 1,0 0 0,0 0-1,1 0-15,-1 0 16,0 0-16,0 24 0,0-24 15,1 25-15,-1-1 0,0-24 16,0 24-16,0 24 16,1-24-16,-1 1 0,0 23 15,0 0-15,-24 1 0,24-1 16,1 1-16,-25-1 16,24 0-16,-24 1 0,0 23 15,0-23-15,0 23 16,0 1-16,0-1 0,0 1 15,0 0-15,0 23 0,0-23 16,0 24-16,0-25 16,0 25-16,0 0 0,0-1 15,0 1-15,0 0 16,0-24-16,0 23 0,0 1 16,0-24-16,-24 23 15,24-23-15,-25 24 0,25-25 16,-24 1-16,24 24 0,-24-25 15,24 1-15,-24-1 16,24 25-16,0-24 0,0-1 16,0 1-16,-24 24 0,24-25 15,0 1-15,0-25 16,0 25-16,-25-1 0,25 1 16,0-1-16,0 1 15,0 0-15,0-1 0,0-23 16,0 23-16,0 1 0,25-1 15,-25-23-15,24 23 16,-24-23-16,24-1 0,-24 25 16,24-25-16,0 0 15,1 1-15,-1-1 0,0 0 16,0-23-16,0 23 0,0-24 16,1 0-16,-1 1 15,0-1-15,0-24 0,0 24 16,1-24-16,-1 0 15,0 24-15,0-24 0,25 0 16,-25 24-16,24-24 0,-24 25 16,1-25-16,-1 24 15,0-24-15,0 0 0,-48-24 16</inkml:trace>
  <inkml:trace contextRef="#ctx0" brushRef="#br0" timeOffset="187594.72">25528 13474 0,'-24'0'0,"24"24"16,0 1 0,24-1-16,-24 0 15,24-24 1,0-24 0,-24 0-1,0-1-15,24-23 16,-24 0-16,25-25 0,-25 1 15,24-1-15,0-24 16,-24 0-16,24-23 0,-24 23 16,0-24-16,24 0 0,-24 0 15,25 0-15,-25 24 16,0 0-16,24 1 0,-24-1 16,0 49-16,24-25 15,-24 49-15,0 0 0,0-1 16,0 50-1,0 23-15,0-24 16,0 49-16,0-25 0,0 25 16,0 23-16,0-23 15,0 24-15,0-25 0,0 25 16,0-24-16,0-1 16,0 25-16,0-49 0,0 25 15,0 0-15,0-25 0,0 0 16,0-24-16,24 25 15,-24-25-15,0 0 16,24-24-16,-24-24 16,25 0-16,-1 0 15,-24-25-15,24 1 0,0 0 16,0-1-16,1 1 16,-25-1-16,24 1 0,-24 0 15,0 23-15,0 1 0,0 0 16,0 48-1,0 0 1,0 1-16,0 23 16,0 0-16,0 1 0,0-1 15,24 1-15,0-1 0,0 24 16,0-23-16,1-1 16,-1 1-16,0-25 0,24 24 15,-23-48-15,-1 0 16</inkml:trace>
  <inkml:trace contextRef="#ctx0" brushRef="#br0" timeOffset="188162.72">26665 12749 0,'0'-25'0,"0"1"16,-24-24-16,24 24 15,0-1-15,0 1 16,-25 0-16,1 24 16,0 0-16,0 0 15,0 0-15,0 0 16,-25 24-16,25-24 0,-24 24 16,23 1-16,1-1 15,0 0-15,24 0 0,0 0 16,0 1-16,0-1 0,24 0 15,0 0-15,1 0 16,23-24-16,0 25 0,1-1 16,-1 0-16,-24-24 15,25 24-15,-25 0 0,0-24 16,0 24-16,-24 1 16,0-1-16,-24-24 15,0 24-15,-25-24 0,25 0 16,-24 24-16,0-24 15,-1 0-15,1 0 0,-1 0 16,25 0-16,0 0 0,0-24 16,0 24-16</inkml:trace>
  <inkml:trace contextRef="#ctx0" brushRef="#br0" timeOffset="188660.72">27004 12845 0,'0'-24'15,"0"0"1,-25 24-1,1 0-15,0 0 16,0 0 0,24 24-16,0 0 15,0 1 1,24-25-16,0 24 16,0-24-16,1 0 15,-1 0-15,24-24 16,-24 24-16,0-25 0,1 1 15,-25 0-15,24 24 16,-24-24-16,0 0 0,-24-1 16,-1 25-16,1-24 0,-24 24 15,24 0-15,-25 0 16,1 0-16,24 24 0,-25 1 16,25-1-16,0 0 0,24 24 15,0-23-15,0-1 16,0 24-16,24-24 0,0 25 15,1-25-15,-1 0 16,24 0-16,1-24 0,-25 24 16,24-24-16,0 0 0,1-24 15</inkml:trace>
  <inkml:trace contextRef="#ctx0" brushRef="#br0" timeOffset="188985.72">27270 12845 0,'0'-24'0,"0"0"0,-25 0 15,25 0 1,-24-1-16,48 25 31,1 0-15,-25 25-16,24-1 16,0 0-16,0 0 0,-24 0 15,24 1-15,1 23 0,-25-24 16,0 0-16,24 0 15,-24 1-15,0-1 0,-24-24 16,24-24 0,0-1-16,0 1 15,-25 0-15,25-24 0,0 24 16,0-1-16,25-23 16,-25 24-16,24 0 0,0-1 15,0 1-15,0 24 16,1 0-16</inkml:trace>
  <inkml:trace contextRef="#ctx0" brushRef="#br0" timeOffset="189364.72">27584 12724 0,'0'25'62,"24"-1"-46,-24 0-16,24 24 16,-24-23-16,25-1 15,-25 0-15,24 0 16,-24 0-16,24 0 0,-24 1 16,24-25-16,0 0 15,1-25 1,-25 1-16,24-24 0,-24 24 15,24 0-15,-24-25 0,0 25 16,0-24-16,0 23 16,0 1-16,0 0 0,0 0 15,0 48 1,24-24 0,-24 24-16,24 0 0,-24 1 15,25-1-15,-1 0 16,0 0-16,-24 0 15</inkml:trace>
  <inkml:trace contextRef="#ctx0" brushRef="#br0" timeOffset="189566.72">27995 12773 0,'0'-24'0,"0"-1"16,0 1-1,0 48 16,25-24-31,-25 25 16,0-1-16,24-24 0,-24 24 16,0 0-16,0 0 15,24 1-15,-24-1 0,0 0 16,0 0-16,0 0 0</inkml:trace>
  <inkml:trace contextRef="#ctx0" brushRef="#br0" timeOffset="189716.72">28116 12555 0,'-24'-24'15,"0"0"-15,0 24 0,0 0 16,24-25-16,-25 25 16,1 25-16,24-1 15</inkml:trace>
  <inkml:trace contextRef="#ctx0" brushRef="#br0" timeOffset="190005.72">28407 12797 0,'0'-24'15,"0"0"-15,-25 24 16,25-25-16,0 1 15,-24 24-15,0 0 0,0-24 16,0 24-16,-1 24 16,1-24-16,0 24 15,0 1-15,0-1 16,24 0-16,0 24 0,0-23 16,0 23-16,0-24 0,0 24 15,24-23-15,0 23 16,0-24-16,25 0 0,-1-24 15,0 0-15,25-24 16,-25 24-16</inkml:trace>
  <inkml:trace contextRef="#ctx0" brushRef="#br0" timeOffset="190606.72">28769 12797 0,'-24'0'0,"0"0"15,0 0 1,0 0-16,-1 24 15,50 0 17,-1-24-32,0 0 15,0 0-15,0 0 0,1-24 16,23 24-16,-24 0 0,25-24 16,-25 24-16,0 0 15,0-24-15,0 0 0,1-1 16,-25 1-1,0-24-15,0 24 0,-25 24 16,1-25-16,0 1 0,0 24 16,0 0-16,-1 24 15,-23 1-15,24-1 0,0 0 16,-1 24-16,1-23 0,0 23 16,24-24-16,0 25 15,0-1-15,24-24 0,0 24 16,1-23-16,-1-1 15,24-24-15,1 0 0,-1 0 16,0 0-16,25-24 0,-25-1 16,1 1-16,-1-24 15,-24 24-15,25-25 0,-49 1 16,24 0-16,-24-1 16,0 1-16,0-1 0,-24 1 15,24 24-15,-25 0 0,1-1 16,0 25-1,0 25-15,24-1 16,-24 0-16,24 24 16,0-23-16,24 23 0,0-24 15,24 25-15,-23-1 0,23-24 16,0 49 0,-23-49-16,-25 24 0,-25-24 15,-23 1-15,-73-1 16,-24 24-16,-73-24 0</inkml:trace>
  <inkml:trace contextRef="#ctx0" brushRef="#br0" timeOffset="191504.72">26157 13644 0,'0'-25'15,"0"1"-15,0 0 0,0 0 16,0 48 15,0 0-31,0 25 16,0-1-16,-24 0 15,24 1-15,-25 23 0,25-23 16,-24 23-16,0-23 16,24-1-16,-24 0 0,24 1 15,-24-25-15,24 0 0,0 0 16,24-48 0,-24-24-1,24-1-15,0 1 16,0-25-16,-24 1 0,25-25 15,-1 25-15,24-1 0,-24 0 16,1 25-16,-1 0 16,0 23-16,0 25 0,0 0 15,1 0-15,23 49 16,-24-25-16,0 24 0,1 1 16,23 23-16,-24-23 0,0 23 15,0 1-15,1-1 16,-1-23-16,-24 23 0,24-23 15,-24-1-15,0 1 0,0-25 16</inkml:trace>
  <inkml:trace contextRef="#ctx0" brushRef="#br0" timeOffset="192128.72">26254 14055 0,'-25'-24'15,"1"-1"-15,0 1 16,24 0-16,0 0 15,24 24 1,0 0-16,1 0 0,23-24 16,0 24-16,1 0 0,-1 0 15,25-24-15,-1 24 16,-23 0-16,23 0 0,-23-25 16,-1 25-16,-24-24 15,25 24-15,-49-24 0,24 24 16,-24-24-16,0 0 15,0-1-15,-24 1 16,24 0-16,-25 0 16,25 48-1,0 0 1,0 0-16,25 25 16,-25-1-16,0 1 15,24-1-15,-24 24 0,24 1 16,-24 0-16,24-1 15,-24-23-15,24 23 0,-24-23 16,25-1-16,-25 0 0,0 1 16,0-25-16,0 0 15,-25-48 1,25 0 0,0-25-16,0 1 0,-24 0 15,24-1-15,0-23 0,0-1 16,0 0-16,24 25 15,-24 0-15,25-1 0,-1 25 16,0 0-16,0 0 16,24 24-16,-23 0 0,-1 24 15,0 0-15,-24 0 16,0 0-16,0 1 16,-24-1-16,0 0 0,-1 0 15,1 0-15,-24-24 0,24 0 16,-25 0-16,25 0 15,0 0-15,24-24 0,0 0 16</inkml:trace>
  <inkml:trace contextRef="#ctx0" brushRef="#br0" timeOffset="192585.72">27270 13837 0,'0'-24'0,"0"0"16,0 0-1,0 48 17,0 0-32,24 0 15,-24 25-15,24-1 16,-24 0-16,24 25 0,-24-1 16,24 1-16,-24-25 0,25 25 15,-25-25-15,0 1 16,24-25-16,-24 0 0,0 0 15,0 0-15,0-48 16,0 0 0,0 0-16,0 0 15,0 0-15,0-25 0,-24 1 16,24-25-16,0 25 0,0-1 16,0 1-16,0 0 15,0-1-15,24 25 0,0 0 16,24 0-16,-23 24 0,23 0 15,-24 0-15,0 24 16,0-24-16,1 24 0,-25 0 16,0 0-16,0 1 15,-25-1-15,1-24 0,0 24 16,-24-24-16,24 24 0,-25-24 16,25 0-16,0-24 15</inkml:trace>
  <inkml:trace contextRef="#ctx0" brushRef="#br0" timeOffset="192807.72">27657 13813 0,'0'-24'16,"0"0"0,24-1-16,-24 1 15,24 24-15,0 24 16,0 1-1,-24-1-15,25 24 16,-25-24-16,0 25 0,24-1 16,-24-24-16,0 25 15,0-1-15,0-24 0,24 0 16</inkml:trace>
  <inkml:trace contextRef="#ctx0" brushRef="#br0" timeOffset="193000.72">27995 13910 0,'0'-24'0,"0"48"31,0 0-15,0 0-16,0 0 16,0 0-16,25 1 15,-1-1 1,-24 0-16,0 0 0,24 0 15,-24 1 1</inkml:trace>
  <inkml:trace contextRef="#ctx0" brushRef="#br0" timeOffset="193143.72">28044 13861 0,'0'-24'15,"0"0"-15,0 0 16,0 0-16,0 48 31</inkml:trace>
  <inkml:trace contextRef="#ctx0" brushRef="#br0" timeOffset="194007.72">28455 13982 0,'24'0'0,"-24"-24"15,24 0 1,-24 0 0,-24 0-1,0 24-15,0 0 16,0 0-16,-1 0 0,-23 0 16,24 24-16,0 0 15,-25 0-15,25 0 0,0 0 16,24 1-16,-24-1 15,24 0-15,24 0 0,0 0 16,0 1-16,0-25 0,25 24 16,-1-24-16,25 0 15,-25 0-15,1-24 0,23-1 16,-24 25-16,-23-24 16,23 0-16,-24 0 0,0 0 15,-24-1-15,0 1 0,0 0 16,0 0-16,0 0 15,-24 0-15,0 24 16,0 0 0,0 0-16,-1 0 15,1 0-15,0 24 16,0-24-16,24 24 16,-24-24-16,0 24 15,24 0-15,24-24 31,0 0-31,0 0 16,0 0-16,0 0 16,1-24-16,-1 24 31,-24 24 16,0 0-47,0 1 15,24-1 1,0 0-16,0 0 16,1-24-16,-1 0 15,0 0-15,0 0 16,0-24-16,1 24 0,23-24 16,-24 0-16,0-25 0,1 25 15,-25-24-15,24 24 16,-24-25-16,0 1 0,0-1 15,-24 25-15,24-24 16,-25 24-16,25-1 0,-24 25 16,0 0-1,24 25-15,0-1 16,0 0-16,0 24 0,0 1 16,24 23-1,0-23-15,-24-1 0,25 0 16,-1-23-16,0 23 0,-24-24 15,24 0-15</inkml:trace>
  <inkml:trace contextRef="#ctx0" brushRef="#br0" timeOffset="194265.72">28963 13958 0,'0'-24'0,"-24"24"15,24-24-15,-24 24 16,48 0-1,0 0-15,24-24 16,-23 24-16,-1 0 16,24 0-16,0 0 15,-23 0-15,23-25 0,-24 25 16,25 0-16,-25 0 16,0 0-16,-24-24 46,-24 24-14</inkml:trace>
  <inkml:trace contextRef="#ctx0" brushRef="#br0" timeOffset="194667.72">29326 13813 0,'0'-24'47,"0"48"-31,0 0-1,24 0-15,-24 1 16,0-1-16,0 24 0,0-24 15,0 25-15,0-25 16,0 0-16,24 0 0,-24 0 16,0 1-16</inkml:trace>
  <inkml:trace contextRef="#ctx0" brushRef="#br0" timeOffset="194804.72">29423 13716 0,'0'-24'0,"-25"0"0,25 0 16,-24-1-16,0 25 16,24-24-16,0 48 31</inkml:trace>
  <inkml:trace contextRef="#ctx0" brushRef="#br0" timeOffset="195501.72">29568 13813 0,'-24'0'15,"-1"0"-15,1 0 16,0 0 0,24 24-1,0 0-15,-24 1 16,24-1-16,0 0 15,0 0-15,24 0 0,-24 0 16,24 1-16,0-1 16,1 0-16,-1-24 0,0 24 15,0-24-15,0 0 0,0-24 16,1 24-16,-1-24 16,0 24-16,-24-24 0,0-1 15,0-23-15,0 24 16,-24 0-16,0 0 0,-1-1 15,-23 1-15,24 0 0,0 0 16,0 24-16,-1 0 16,1 0-16,24 24 15,0 0-15,24-24 16,1 24-16,-25 1 16,24-25-16,0 0 15,0 0-15,0 0 16,0 0-16,1 0 15,-25-25-15,24 25 16,0 0-16,0-24 0,0 24 16,1 0-16,-1 0 15,0 24-15,0 1 16,0-1 0,-24 0-16,0 0 0,0 0 15,25-24-15,-25 24 16,0-48 15,24 0-31,-24 0 16,24 0-16,-24 0 0,24-1 15,0 1-15,1 24 16,-1-24-16,0 24 0,0 0 16,0 0-1,0 24-15,-24 25 0,0-25 16,25 24-16,-25-24 0,0 25 15,0-25-15,-25 0 16</inkml:trace>
  <inkml:trace contextRef="#ctx0" brushRef="#br0" timeOffset="205529.72">23254 9023 0,'0'-24'15,"24"24"1,-24-24-1,0 48 48,0 0-47,0 0-16,0 1 0,0-1 15,0 24-15,0 1 16,0-1-16,-24 0 0,24 25 15,0-25-15,0 25 0,0-1 16,0 1-16,0 0 16,0-1-16,24 25 0,-24-25 15,0 1-15,0 0 16,24-1-16,-24 1 0,0-1 16,25 1-16,-25-1 0,24 1 15,-24-25-15,24 25 16,-24 0-16,24-1 0,-24 1 15,0 23-15,24-23 16,-24 24-16,0 0 0,0-1 16,0 1-16,0 0 0,25 0 15,-25-1-15,0-23 16,24 24-16,-24-1 0,24-23 16,-24 0-16,24 23 15,0-23-15,-24 0 0,24-1 16,1 25-16,-25-25 15,0 25-15,24-24 0,-24 24 16,24-1-16,-24 1 0,0 0 16,24 0-16,0-1 15,1 1-15,-25 0 0,24-25 16,0 25-16,0-24 0,0-1 16,1 1-16,-1-1 15,0-23-15,0 23 0,0 1 16,1-25-16,-25 25 15,24 0-15,0-25 0,0 24 16,0-23-16,0 23 0,1 1 16,-1 0-16,0-25 15,0 25-15,0-1 0,1-24 16,-1 1-16,0 23 0,0-23 16,0-1-16,1 1 15,-25-1-15,24 0 0,0 1 16,0 23-16,0-23 15,25-1-15,-25 0 0,0 1 16,24 23-16,-23-23 16,-1-1-16,24 1 0,-24-1 15,1 0-15,-1-24 0,0 25 16,0-1-16,0-24 16,1 25-16,-1-1 0,0 1 15,24-1-15,1 0 0,-25 1 16,24-1-16,1 0 15,-25 1-15,24-1 0,-24 1 16,25-1-16,-25 0 16,0-23-16,0-1 0,-24 24 15,25-24-15,-1 1 16,-24-1-16,24 0 16,0-24-16,-24 24 0,24-24 15,-24 24-15,25 0 16,-25 1-1,24-25-15,-48 0 32,24-25-32,-25-23 0</inkml:trace>
  <inkml:trace contextRef="#ctx0" brushRef="#br0" timeOffset="-201104">24028 5201 0,'0'24'62,"24"-24"-31,0 0-31,1 0 16,-1 0-16,0 0 16,24 0-16,25 0 0,-25 0 15,25 0-15,0 0 0,-1 0 16,1 0-16,-1 0 16,1 0-16,-25 0 0,-24 0 15,25 25-15,-25-25 16,-48 0 15,0 0-31</inkml:trace>
  <inkml:trace contextRef="#ctx0" brushRef="#br0" timeOffset="-200746">24826 5056 0,'-24'-24'0,"0"24"16,0 0-16,0 0 15,-1 0-15,50 24 47,-1-24-47,0 24 16,24-24-16,1 24 0,-25 1 15,24-25-15,1 24 16,-25 0-16,24-24 0,-24 24 16,-24 0-16,0 1 15,-24-1-15,0 0 16,0 0-16,-24 0 0,23 0 16,-23 1-16,0-1 15,23 0-15,-23 0 0,24 0 16,0 1-16,-1-25 15,25 24-15</inkml:trace>
  <inkml:trace contextRef="#ctx0" brushRef="#br0" timeOffset="-200276">23980 5758 0,'-24'0'0,"-1"0"16,25 24-16,-24-24 0,48 24 47,1-24-47,-1 0 0,24 0 15,-24 0-15,49 0 16,-25 0-16,1 0 0,23 0 15,1 0-15,-1 24 0,1-24 16,-25 0-16,25 0 16,-25 0-16,1 0 0,-1 0 15,-24 0-15,0 0 16,1 0-16,-50 0 31,1 0-15</inkml:trace>
  <inkml:trace contextRef="#ctx0" brushRef="#br0" timeOffset="-199911">24705 5685 0,'0'-24'0,"-24"24"16,0 0-16,0 0 31,48 24-15,0-24-16,-24 24 0,24-24 15,25 24-15,-25-24 16,24 25-16,1-1 0,-1-24 16,1 24-16,-1 0 15,-24-24-15,0 24 0,25-24 16,-25 24-16,-24 1 31,-24-25-31,-1 0 0,1 24 16,0-24-16,0 24 15,0-24-15,0 24 0,-25-24 16,25 24-16,0 1 0,0-1 16,-1-24-1,1 24-15</inkml:trace>
  <inkml:trace contextRef="#ctx0" brushRef="#br0" timeOffset="-199401">24101 6435 0,'-25'0'0,"1"0"0,0-24 15,0 24 17,48 0-17,0 0-15,25 0 16,-25 0-16,48 0 0,1 0 15,24 24-15,0-24 0,-1 0 16,1 0-16,0 0 16,-25 0-16,1 24 0,-25-24 15,1 0-15,-1 0 16,-24 0-16,0 0 16,-48 0-1,0-24 1</inkml:trace>
  <inkml:trace contextRef="#ctx0" brushRef="#br0" timeOffset="-199071">24826 6241 0,'-24'0'0,"0"0"0,0 0 16,48 0 31,0 25-47,0-25 15,25 0-15,-25 24 0,24-24 16,1 24-16,-1-24 0,-24 24 16,25-24-16,-25 24 15,0-24-15,-24 24 0,24 1 16,-24-1-1,-24-24-15,0 24 0,0 0 16,-25 0-16,25-24 0,-24 25 16,24-1-16,-25 0 15,25 0-15,-24 0 0,23 1 16</inkml:trace>
  <inkml:trace contextRef="#ctx0" brushRef="#br0" timeOffset="-198566">23980 7015 0,'-24'0'0,"-1"0"15,50 0 17,-1 0-32,0 0 0,24 0 15,25 0-15,-25 0 16,49 0-16,-24 0 0,23 0 16,1 25-16,0-25 0,0 0 15,-1 0-15,-23 0 16,0 0-16,-25 0 0,0 0 15,1 0-15,-25 0 16,-24 24 0,-24-24-1,-1 0-15,1 0 16,0 0-16</inkml:trace>
  <inkml:trace contextRef="#ctx0" brushRef="#br0" timeOffset="-198207">24826 6822 0,'-24'0'16,"0"0"-1,48 0 16,0 0-31,1 0 0,-1 0 16,24 24-16,1-24 0,-25 24 16,24-24-16,-24 24 15,25-24-15,-25 25 0,0-1 16,-24 0 0,-24 0-16,0 0 15,-1 1-15,1-25 16,0 24-16,0 0 15,0-24-15,0 24 0,-1 0 16,1 1-16,0-25 0,0 24 16,-25 0-16,25-24 15,0 24-15</inkml:trace>
  <inkml:trace contextRef="#ctx0" brushRef="#br0" timeOffset="-197720">23956 7475 0,'-25'0'15,"25"-24"1,-24 24-16,0 0 15,48 0 1,25 24 0,-1-24-16,0 0 0,25 24 15,24-24-15,-1 0 16,25 0-16,0 24 0,0-24 16,-24 0-16,0 0 15,0 0-15,-49 0 0,24 0 16,-47 0-16,-1 0 0,0 0 15,-48 0 1,0 0-16,-1 0 0,1 0 16,0 0-16</inkml:trace>
  <inkml:trace contextRef="#ctx0" brushRef="#br0" timeOffset="-197384">24923 7354 0,'-24'0'16,"0"0"-16,0 0 31,48 0-15,-24 24-1,24-24-15,0 24 16,25 1-16,-25-25 0,24 24 15,-24 0-15,0-24 0,25 24 16,-25-24-16,0 24 16,0-24-16,1 25 0,-1-1 15,-48 0 1,-1-24 0,1 24-16,0-24 0,-24 24 15,-1 1-15,1-1 0,0-24 16,-25 24-16,25 0 15</inkml:trace>
  <inkml:trace contextRef="#ctx0" brushRef="#br0" timeOffset="-196954">24149 7983 0,'-24'-24'31,"0"0"-15,48 24-1,24 0 1,-24 0-16,25 0 16,23 0-16,1 0 15,0 0-15,-1 24 0,25-24 16,-25 0-16,1 24 0,-25-24 15,25 0-15,-49 0 16,0 0-16,1 0 0,-1 0 16</inkml:trace>
  <inkml:trace contextRef="#ctx0" brushRef="#br0" timeOffset="-196623">24947 7814 0,'-24'0'0,"0"0"0,0 0 16,0 0 0,48 0 15,0 24-16,0-24-15,0 24 0,25-24 16,-25 24-16,0 0 16,24-24-16,-23 25 0,-25-1 15,24 0-15,-24 0 16,0 0-16,-24 1 16,24-1-16,-49 0 0,25-24 15,0 24-15,-24 0 16,-1 1-16,25-1 0,-24-24 15,-1 24-15,25-24 0</inkml:trace>
  <inkml:trace contextRef="#ctx0" brushRef="#br0" timeOffset="-161587">7192 17587 0,'-25'0'0,"25"-25"16,0 1-1,0 0-15,0 0 0,0 0 16,25 24 0,-1 0 30,-24 24-30,24-24-16,0 24 0,0-24 16,0 24-16,25 0 15,-1 1-15,1-1 0,-1 24 16,25-24-16,-25 1 16,0 23-16,1-24 0,-1 0 15,-24 1-15,25-1 0,-25 0 16,24 0-16,-24-24 15,-24 24-15,25-24 0,-1 25 16,0-25 0,-24 24-16</inkml:trace>
  <inkml:trace contextRef="#ctx0" brushRef="#br0" timeOffset="-161094">7772 17272 0,'-24'0'15,"24"24"32,0 1-31,0-1-16,-24-24 0,24 48 15,-24-24-15,24 25 16,-25-1-16,1 0 0,0 1 16,0-1-16,0 1 15,24-1-15,-25-24 0,25 25 16,-24-1-16,24 0 0,0-23 16,0 23-16,-24 0 15,24-24-15,0 25 0,0-25 16,-24 0-16,24 0 15,0 1-15,0-1 0,0-48 32,0-1-32</inkml:trace>
  <inkml:trace contextRef="#ctx0" brushRef="#br0" timeOffset="-160340">8570 17296 0,'0'-24'16,"0"0"-1,-24 24 1,24-24 0,-24 24-16,24-24 0,-24 24 15,0-25-15,-1 25 16,1-24-16,0 24 0,0 0 16,-25 0-16,25 24 15,-24-24-15,24 25 0,-25-1 16,25 0-16,0 0 0,0 0 15,0 1-15,-1-1 16,25 0-16,0 0 0,0 0 16,0 1-16,25-1 0,-1 0 15,0 0-15,0-24 16,25 24-16,-1-24 0,0 0 16,1 0-16,-1 24 15,0-24-15,1 0 0,-1 0 16,1 25-16,-25-25 0,24 24 15,-24-24-15,1 24 16,-1-24-16,0 24 0,-24 0 16,24-24-16,-24 25 15,0-1-15,-24 0 16,0 0-16,-25 0 16,1 1-16,24-1 15,-49 0-15,25 0 0,-1-24 16,1 24-16,24-24 15,-25 0-15,25 0 0,0 0 16,0 0-16</inkml:trace>
  <inkml:trace contextRef="#ctx0" brushRef="#br0" timeOffset="-159679">8836 17175 0,'0'-24'0,"-24"24"16,0 0-1,24-24-15,0 48 16,24 0-1,-24 1 1,24-1-16,-24 0 0,25 24 16,-1-23-16,-24 23 0,24 0 15,0 1-15,25-1 16,-25 0-16,0-23 0,24 23 16,1-24-16,-25 0 0,24 1 15,-23-25-15,-1 0 16,24 0-16,-24 0 0,0 0 15,1 0-15,-1-25 16,-24-23-16,24 24 0,-24-25 16,0 1-16,0 0 15,0-1-15,0-23 0,-24 23 16,24 1-16,-24 0 0,-1-1 16,1 25-16,0 0 15,0 0-15,0-1 0,24 1 16,-24 0-16,-1 0 15,1 24 1,24-24 0,0 48 15,0 0-31</inkml:trace>
  <inkml:trace contextRef="#ctx0" brushRef="#br0" timeOffset="-159132">9465 16982 0,'0'24'31,"0"0"-31,25 0 16,-25 1-16,24 23 16,0-24-16,-24 25 0,24-1 15,0 0-15,-24 1 0,25-25 16,-1 24-16,-24-23 16,24 23-16,-24-24 0,0 0 15,24 0-15,-24 1 16,0-50-1,0 1 1,-24-24 0,24 24-16,-24-49 0,0 25 15,24-25-15,-25 1 16,1-1-16,24 0 0,0 25 16,0-24-16,0 23 0,0 1 15,24 24-15,1-1 16,23 25-16,-24 0 15,0 0-15,25 25 16,-25-1-16,24 24 0,-24-24 16,25 25-16,-1-1 0,-24 0 15,1 1-15,-1-1 16,24 1-16,-24-1 0,-24-24 16,25 25-16,-1-25 0,0 0 15,-24 0-15,24-24 16,-24 24-1</inkml:trace>
  <inkml:trace contextRef="#ctx0" brushRef="#br0" timeOffset="-158911">9683 17321 0,'-24'0'16,"24"-25"-1,24 1 1,0 0-16,1 24 0,23-24 16,-24 0-16,24-1 15,1 1-15,-1 0 0,1 0 16,-25 24-16,24-24 0,-24-1 16,1 25-16,-1 0 15,0-24-15</inkml:trace>
  <inkml:trace contextRef="#ctx0" brushRef="#br0" timeOffset="-158257">10191 16764 0,'0'-24'16,"0"0"-1,0 0-15,24 48 32,1 0-17,-1 0-15,0 0 0,0 25 16,0-1-16,25 1 16,-25-1-16,0 0 0,24 1 15,-23-1-15,-1 0 16,0 1-16,0-1 0,0-24 15,1 25-15,-25-25 0,0 0 16,24-24-16,-24 24 16,0-48-1,-24 0-15,-1 0 16,25 0-16,-24-25 0,0 1 16,0-25-16,24 25 0,-24-25 15,-1 25-15,1-25 16,24 25-16,-24 0 0,24-1 15,0 1-15,0-1 0,0 1 16,0 24-16,0 0 16,0-1-16,0 1 0,24 24 15,-24-24-15,24 24 16,1 0-16,-1 0 0,-24 24 16,24 0-16,24 1 0,-23-1 15,-1 0-15,24 24 16,-24 1-16,25-1 0,-25 1 15,24-1-15,-24 0 16,25 1-16,-25-1 0,24 0 16,-23-23-16,-1 23 0,24-24 15,-24 0-15,1 1 16,-1 23-16,0-24 0,0-24 16,0 24-16,1 1 15,-50-50 16</inkml:trace>
  <inkml:trace contextRef="#ctx0" brushRef="#br0" timeOffset="-158016">10651 17151 0,'-24'0'15,"-1"0"-15,25-24 31,25 24-31,-1-24 0,0 24 16,0-24-16,25 24 0,-25-25 16,24 1-16,0 0 15,1 24-15,-25-24 0,24 0 16,-23 24-16,23-24 16,-24 24-16,0 0 15,-24-25-15,0 50 16</inkml:trace>
  <inkml:trace contextRef="#ctx0" brushRef="#br0" timeOffset="-154499">11618 17200 0,'-24'0'16,"0"0"-16,0 0 16,24-25-1,48 1-15,-24 0 0,25 0 16,23-25-16,1 25 0,-1 0 16,25-24-16,-24 24 15,-1-1-15,-23 1 0,-1 0 16,-24 24-16,1 0 15,-50 24-15</inkml:trace>
  <inkml:trace contextRef="#ctx0" brushRef="#br0" timeOffset="-154288">11884 17054 0,'0'25'31,"25"-1"-16,-1-24 1,-24 24-16,24 0 16,0 0-16,-24 25 0,24-25 15,1 24-15,-25 1 0,24-25 16,-24 24-16,24-23 16,0 23-16,0-24 0,1-24 15</inkml:trace>
  <inkml:trace contextRef="#ctx0" brushRef="#br0" timeOffset="-153892">12538 17224 0,'0'-24'16,"-25"24"-16,25-25 15,-24 25-15,24-24 0,-24 24 16,0 0-16,0 0 15,-1 24 1,1 1-16,0-1 16,24 24-16,0-24 0,0 1 15,0-1-15,0 0 16,24 0-16,0-24 0,25 24 16,-25-24-16,24 0 15,-23 0-15,23 0 0,0-24 16,-23 0-16,23 0 0,-24 24 15,-24-49-15,0 25 16,0 0-16,0 0 0,-24 0 16,0-25-16,0 25 15,-25 0-15,25 24 0,0-24 16,0 24-16,-1 0 0,1 0 16,24 24-16,-24-24 15,24 24-15,0 0 16</inkml:trace>
  <inkml:trace contextRef="#ctx0" brushRef="#br0" timeOffset="-153413">12392 16885 0</inkml:trace>
  <inkml:trace contextRef="#ctx0" brushRef="#br0" timeOffset="-153041">12852 16740 0,'0'-24'16,"-24"24"-16,24-24 16,-24 24-16,48 0 46,-24 24-46,24 0 0,0 0 16,0 25-16,25-1 0,-25 0 16,0 1-16,25-1 15,-25 0-15,0 1 0,0-1 16,-24-24-16,24 1 0,-24-1 16,0 0-16</inkml:trace>
  <inkml:trace contextRef="#ctx0" brushRef="#br0" timeOffset="-152741">13167 16837 0,'24'0'15,"-24"-24"-15,24 24 0,0 0 32,-24 24-32,0 0 0,-24 0 15,24 0 1,-24 1-16,0-25 0,-1 24 15,1 0-15,0 0 16,0-24-16,0 0 16,24 24-16,24-24 15,0 0 1,0 0-16,0 0 16,1 0-16,23 0 0,-24 24 15,0-24-15,25 0 16,-25 0-16,0 0 0,0 0 15,0 0-15,1 0 16,-1 0-16</inkml:trace>
  <inkml:trace contextRef="#ctx0" brushRef="#br0" timeOffset="-152369">13602 16837 0,'-24'0'0,"0"0"0,-1-24 15,1 24 1,0 0 0,48 0-1,0 0 1,-24-25-16,25 25 16,-1-24-16,0 24 15,-24-24-15,24 24 0,0-24 16,-24 0-16,0-1 15,-24 25 1,24-24-16,-24 24 0,0 0 16,0 0-16,-1 24 15,1 1-15,0-1 0,0 0 16,24 0-16,0 0 0,0 25 16,24-25-16,-24 24 15,24-23-15,0-1 0,1 0 16,-1 0-16,24-24 15,-24 0-15,1 0 0,23-24 16</inkml:trace>
  <inkml:trace contextRef="#ctx0" brushRef="#br0" timeOffset="-151995">13844 16619 0,'-24'-24'15,"0"0"-15,24-1 0,-25 25 16,1 0-1,48 0 1,1 25 0,-1-1-16,0 0 15,0 0-15,0 0 0,-24 1 16,24-1-16,1 24 16,-25-24-16,0 1 15,0-1-15,0-48 31,0-1-31,0 1 0,0 0 16,0-24-16,0-1 16,0 1-16,0-1 0,24 1 15,0 24-15,0 0 0,0 24 16,1 0-16,-1 0 16,24 24-16,-24 0 0,1 24 15,-1-23-15,0 23 16,0 0-16,-24-23 0,0 23 15,-24 0-15,0-23 16</inkml:trace>
  <inkml:trace contextRef="#ctx0" brushRef="#br0" timeOffset="-149132">13312 17393 0,'-24'0'0,"24"24"63,24-24-48,-24 25-15,0-1 0,0 0 16,24 24-16,-24-24 15,0 1-15,0 23 0,0-24 16,24 0-16,-24 1 16,0 23-16,24-24 0,-24 0 15,24 1-15,-24-1 16,25 0-16,-1-24 31,0-24-15,0 0-1,25-1-15,-25 1 0,24 0 16,1 0-16,23 24 16,-23-24-16,-1-1 0,24 1 15,-23 24-15,-25-24 16,24 24-16,-23 0 0,-1 0 16,0-24-16,-48 24 31,0 0-16</inkml:trace>
  <inkml:trace contextRef="#ctx0" brushRef="#br0" timeOffset="-148792">13989 17442 0,'-24'0'0,"0"0"16,-1 0 15,50 0 0,-1 0-31,0 0 0,0 0 16,0 0-16,25 0 0,-1 0 16,1 0-16,-25 0 15,24 0-15,-24 0 0,1 0 16,-1 24-16,0-24 15,-24 24-15,0 0 16,0 0 0,-24 0-16,24 1 15,-24-1-15,24 0 0,0 0 16,-25 0-16,25 1 16,25-25-1</inkml:trace>
  <inkml:trace contextRef="#ctx0" brushRef="#br0" timeOffset="-148119">14642 17127 0,'-24'0'16,"0"0"-16,48 0 31,0 0-16,0-24-15,25 24 16,-1 0-16,1-24 0,-25 24 16,24-25-16,0 25 0,-23-24 15,-1 24-15,-48 0 32,-1 24-17,1-24 1,24 25-16,0-1 15,0 0 1,0 0-16,24 0 0,-24 1 16,25-1-16,-25 0 0,24 24 15,0-23-15,-24-1 16,24 0-16,-24 0 0,24 0 16,-24 1-16,25-1 15,-25 0-15,24-24 0,-24 24 16,0 0-16,0-48 31,-24 24-31,-1-24 16,1 0-1,0 24-15,-24-24 0,23 24 16,-47 0 0,24 24-16,23-24 0,-23 24 15,24 0-15,0-24 0,24 24 16,-25-24-16,25 24 15,25-24-15,-1 0 16</inkml:trace>
  <inkml:trace contextRef="#ctx0" brushRef="#br0" timeOffset="-147351">15247 17006 0,'0'24'62,"24"0"-62,-24 1 16,0-1-16,24 0 15,-24 24-15,25-23 0,-25 23 16,24-24-16,-24 0 16,24 25-16,0-25 0,0 0 15,0-24 1,1 0-16,-1 0 0,0 0 16,-24-24-16,24 0 0,0 0 15,1-1-15,-1-23 16,-24 24-16,0-25 0,0 25 15,0-24-15,0 24 16,-24-1-16,24 1 0,-25 0 16,1 0-16,0 24 15,24 24 17,0 0-17,24-24-15,-24 24 16,24 1-16,-24-1 0,25 0 15,-1 0 1,-24 0-16,24 1 0,0-25 16,0 24-16,-24 0 0,25 0 15,-1-24-15,0 24 16,0-24-16,0 25 0,1-25 16,-1 0-16,0 0 15,0-25-15,0 25 16,-24-24-16,24-24 0,1 24 15,-25-25-15,0 25 16,24-24-16,-24-1 0,0 1 16,-24 0-16,-1-1 15,25 25-15,-24 0 0,0 0 16,24-1-16,-24 25 0,0-24 16,0 24-1,24 24-15,0 1 31,0-1-31,-25-24 0,25 24 16,0 0 0</inkml:trace>
  <inkml:trace contextRef="#ctx0" brushRef="#br0" timeOffset="-146955">16094 16740 0,'-25'0'0,"25"-24"15,0 0 1,25-1 0,-1 25-16,0-24 0,24 0 15,1 0-15,-1 0 0,25 24 16,-25-25-16,-24 1 15,25 24-15,-25-24 0,-48 24 32,-1 0-17,1 24-15,-24-24 0,24 0 16,0 24-16,-1 1 16,25-1-1,0 0-15,0 0 16,0 25-16,0-25 0,25 24 15,-25 1-15,24-25 16,-24 24-16,24 1 0,0-25 16,-24 24-16,24-24 0,-24 0 15,0 1-15</inkml:trace>
  <inkml:trace contextRef="#ctx0" brushRef="#br0" timeOffset="-124812">13892 14781 0,'-24'0'47,"24"-25"-15,0 1 14,24 24-14,0 24-17,1-24 1,-25 25 0,24-1-16,-24 0 15,0 0-15,24 0 0,-24 1 16,0-1-16,24 0 15,-24 0-15,0 0 0,0 0 16,24 1 0,-24-50 15,-24 1-31,24 0 16,0-24-16,0 24 0,0-25 15,0 1-15,0-1 16,0 25-16,0-24 0,24 24 15,-24-1-15,25 25 0,-1-24 16,0 24-16,0 0 16,0 0-16,-24 24 0,25-24 15,-1 25-15,0-1 16,-24 0-16,24 0 0,-24 0 16,0 25-16,0-25 0,0 0 15,0 0-15,0 1 16,0-1-16,0-48 47,0-1-47,0 1 15,0-24-15,0 24 16,24-1-16,-24 1 0,25 0 16,-25 0-16,24 0 0,0 24 15,-24 24 1,24 0-16,0-24 0,-24 48 15,24-23-15,-24-1 16,25 24-16,-25-24 0,24 1 16,-24-1-16,24 0 15,-24 0-15,0 0 16</inkml:trace>
  <inkml:trace contextRef="#ctx0" brushRef="#br0" timeOffset="-124173">14618 14635 0,'-24'0'0,"0"-24"15,24 48 16,0 1-31,24-25 16,-24 24-16,24 0 0,-24 0 16,0 0-16,24 25 15,-24-25-15,24 24 0,-24-23 16,25-1-16,-25 0 16,0 0-16,24-24 0,0 0 15,0-24 1,-24 0-1,24 0-15,1-1 0,-25-23 16,24 24-16,-24 0 0,0-25 16,24 25-16,-24 0 15,0 48 1,0 0 0,0 0-16,0 25 15,24-1-15,-24 1 0,24-1 16,0 0-16,1 1 15,-25-1-15,24 25 0,0-25 16,-24-24-16,0 25 16,0-1-16,0-24 0,-24 0 15,0 1-15,-1-1 16,-23-24-16,0 0 0,-1 0 16,1 0-16,0-24 0,23-1 15,-23-23-15,24 0 16,24 23-16,0-23 0,0 0 15,24 23-15,0-23 0,0 24 16,25 24-16,-1-24 16,-24 24-16,25 0 0,-25 0 15,0 0-15,0 24 16,-24 0-16,0 0 16,-24-24-16</inkml:trace>
  <inkml:trace contextRef="#ctx0" brushRef="#br0" timeOffset="-122900">15150 14684 0,'0'-24'15,"0"48"16,0 0-31,24-24 16,1 48-16,-1-23 16,0-1-16,0 0 0,25 24 15,-25-23-15,0-1 16,0 0-16,0 0 0,0 0 16,1 0-16</inkml:trace>
  <inkml:trace contextRef="#ctx0" brushRef="#br0" timeOffset="-122665">15368 14660 0,'0'-25'0,"0"1"16,0 48 15,0 1-31,-24-1 15,24 0-15,-24 0 16,-1 25-16,1-25 0,0 24 16,-24 1-16,23-25 15,1 24-15,0-24 0,24 25 16,-24-25-16,24 0 16</inkml:trace>
  <inkml:trace contextRef="#ctx0" brushRef="#br0" timeOffset="-122242">15586 14660 0,'24'-25'16,"-24"1"-1,0 48 17,0 1-32,0-1 15,0 0-15,0 0 0,0 25 16,0-25-16,0 24 16,0 1-16,24-25 0,-24 24 15,24-24-15,0 0 0,1-24 16,-1 25-16,24-25 15,-24 0-15,1-25 0,-1 25 16,24-24-16,-24 0 16,-24-24-16,24 24 0,-24-25 15,0 25-15,0-24 16,0-1-16,0 25 0,-24-24 16,24 23-16,-24 1 0,24 0 15,-24 0-15,24 48 47</inkml:trace>
  <inkml:trace contextRef="#ctx0" brushRef="#br0" timeOffset="-121761">16384 14587 0,'0'-24'15,"24"24"-15,-24-24 0,0-1 16,0 1-16,-24 24 16,-24 0-1,23 0-15,1 24 16,-24-24-16,24 25 0,-25-1 15,25 0-15,0 0 16,0 0-16,24 1 0,-25-1 16,25 0-16,0 0 15,25 0-15,-25 1 16,24-25-16,0 24 16,24-24-16,-23 0 0,-1 0 15,0 24-15,0-24 0,0 0 16,1 0-16,-25 24 15,24-24-15,-24 24 0,0 1 16,0-1-16,0 0 16,-24 0-1,24 0-15,-25-24 0,1 0 16,0 24-16,0-24 16,-25 0-16,25 0 0,0 0 15,0 0-15,0-24 0,-1 24 16</inkml:trace>
  <inkml:trace contextRef="#ctx0" brushRef="#br0" timeOffset="-120320">16263 14514 0,'0'-24'15,"-24"48"32,24 1-47,-24-1 16,24 0-16,-25 24 0,1-23 16,24 23-16,-24 0 0,0 1 15,0-1-15,-1-24 16,25 25-16,-24-1 0,0-24 15,24 0-15,0 1 16,-24-1-16,24 0 0,0 0 16,24-24 15,-24-24-31,24 0 16,-24 0-16,24-1 15,-24-23-15,25 0 0,-1 24 16,0-25-16,0-23 0,0 23 15,-24 1-15,25 24 16,-1-25-16,0 25 0,-24 0 16,0 0-16,24 24 15,0 24 1,-24 24-16,25-24 16,-25 1-16,24 23 15,0-24-15,-24 25 0,24-25 16,0 24-16,-24-24 15,24 1-15,-24 23 0,25-24 16,-25 0-16,0 0 0,0 1 16,0-1-1,-25-24 1</inkml:trace>
  <inkml:trace contextRef="#ctx0" brushRef="#br0" timeOffset="-120103">16215 14926 0,'-25'0'16,"25"-24"-16,0-1 31,25 25-15,-1 0-16,0-24 15,0 24-15,0 0 0,1-24 16,-1 24-16,0 0 15,0 0-15,0 0 0,0 0 16,1-24-16</inkml:trace>
  <inkml:trace contextRef="#ctx0" brushRef="#br0" timeOffset="-119566">16698 14611 0,'0'-24'0,"-24"24"15,24 24 32,0 0-47,24 1 16,-24-1-16,0 0 0,0 24 15,0-23-15,25 23 16,-25 0-16,0-23 0,0 23 16,0-24-16,-25 24 0,25-23 15,0-1 1,0-48 0,0-1-1,0 1-15,25 0 0,-25-24 16,0-1-16,24 1 0,-24 0 15,24-25-15,-24 25 16,0-1-16,24 1 0,-24-1 16,0 25-16,24 0 15,-24 0-15,25 24 0,-1 0 16,0 24 0,0 0-16,-24 0 15,24 25-15,0-25 0,-24 24 16,25-23-16,-25 23 0,24 0 15,-24-23-15,24-1 16,-24 24-16,24-24 0,-24 1 16,24-1-1</inkml:trace>
  <inkml:trace contextRef="#ctx0" brushRef="#br0" timeOffset="-119367">16771 14805 0,'-24'0'16,"0"0"-16,-1 0 0,50 0 31,-1-24-15,24 24-16,-24 0 0,25-25 15,-1 1-15,0 24 0,1-24 16,-25 24-16,0 0 15,0-24-15,1 24 0</inkml:trace>
  <inkml:trace contextRef="#ctx0" brushRef="#br0" timeOffset="-113451">6829 4645 0,'0'-24'0,"0"-1"31,0 1-31,-25 24 16,25-24-1,-24 24-15,24-24 0,-24 24 16,24-24-16,-24 24 0,0 0 16,24-25-16,-24 25 15,-1 0-15,1 0 0,0 0 16,0-24-16,-25 24 0,25 0 16,-24 0-16,-1 24 15,1-24-15,0 25 0,23-25 16,-23 24-16,0-24 15,-1 24-15,25-24 0,-24 24 16,24 0-16,-25 1 0,25 23 16,0-24-16,-25 25 15,25-25-15,-24 24 0,24 25 16,-25-25-16,25 0 16,-24 1-16,24-1 0,-1 1 15,-23-1-15,24 0 0,0 25 16,-1-25-16,25 1 15,-24 23-15,0-23 0,24-1 16,-24 25-16,24-25 16,0 0-16,0 1 0,0-1 15,0 25-15,0-25 0,0 0 16,24 1-16,-24-1 16,24 1-16,0-1 0,-24-24 15,25 25-15,-1-1 16,0 0-16,0 1 0,-24-1 15,24 0-15,1 1 0,-1-25 16,0 24-16,0 1 16,-24-25-16,24 24 0,25-23 15,-25 23-15,0-24 0,0 0 16,25 0-16,-25 25 16,24-25-16,1 0 0,-25 0 15,24-24-15,1 25 16,23-1-16,-24-24 0,1 24 15,-1-24-15,25 0 16,-25 24-16,25-24 0,-25 0 16,25 0-16,-25-24 0,25 24 15,-1-24-15,1 0 16,-1 24-16,-23-25 0,23-23 16,1 24-16,-25 0 0,25-1 15,-25 1-15,-24-24 16,25 24-16,-1 0 0,-24-25 15,1 25-15,23-24 16,-24-1-16,-24 1 0,24-1 16,1 1-16,-25 0 0,24-1 15,-24-23-15,24 23 16,-24-23-16,0 23 0,0-23 16,0 23-16,0-23 15,-24 23-15,24 1 0,-24-24 16,24 23-16,-25 1 15,1-1-15,24 1 0,-24 0 16,0-1-16,-25-23 0,25 23 16,0-23-16,-24 23 15,23-23-15,-23 23 0,24 1 16,-25 0-16,1-1 0,0 1 16,-1-1-16,1 1 15,0 0-15,23 24 0,-23-1 16,0 1-16,-1 0 15,1 0-15,-1 0 0,25-1 16,-24 25-16,24-24 0,-25 24 16,25-24-16,0 24 15,-24 0-15,23-24 0,1 24 16,0 0-16,0 0 16,-25 0-16,25 0 0,0 0 15,0 0-15,-25 0 0,25 0 16,0 24-16,0-24 15,0 0-15,0 0 0,-1 0 16,1 0 0</inkml:trace>
  <inkml:trace contextRef="#ctx0" brushRef="#br0" timeOffset="-112995">7579 4669 0,'-25'-24'0,"25"0"15,-24 24 1,48 24 15,1 24-15,-25-24-16,24 25 16,0-25-16,0 24 15,-24 1-15,24-1 0,1 0 16,-1-23-16,-24-1 0,24 0 15,-24 0-15,24 0 16</inkml:trace>
  <inkml:trace contextRef="#ctx0" brushRef="#br0" timeOffset="-112388">7554 4669 0,'-24'-24'0,"0"-25"0,0 1 15,0 24-15,-1-25 16,25 1-16,-24 0 0,24 23 16,0-23-16,24 24 15,-24-24-15,25 23 0,-1 1 16,24 0-16,1 0 16,-25 24-16,24-24 0,1 24 15,-1 0-15,0 0 0,1 0 16,-1 24-16,0 0 15,-23 0-15,23 25 0,-48-25 16,24 24-16,-24 0 0,0-23 16,-24 23-16,24-24 15,-24 25-15,0-25 0,-25 0 16,25 0-16,0 0 16,0-24-16,-1 25 0,1-25 15,24 24 1,0-48-1,24 24-15,1-25 16,-1 25-16,0 0 16,0-24-16,0 24 0,25-24 15,-25 24-15,24 0 0,1 0 16,-25 24-16,24-24 16,1 24-16,-25 25 0,24-25 15,-24 0-15,1 25 16,-1-25-16,-24 24 0,0-24 15,0 25-15,0-25 16,0 0-16,-49 24 16,-23 1-16,48-49 15,-25 0-15,25 0 16,0 0-16,-24 0 0,23 0 16,1-24-16,0 24 0,0-25 15,24 1-15,-24 24 16,24-24-16</inkml:trace>
  <inkml:trace contextRef="#ctx0" brushRef="#br0" timeOffset="-111998">8256 4500 0,'-24'0'16,"24"-25"-16,-24 1 0,-1 24 15,25-24-15,0 0 16,25 24 0,-1-24-16,24 24 15,0 0-15,1 0 0,-1 24 16,25-24-16,-25 24 0,25 0 16,-25 0-16,1 1 15,-1-1-15,-24 24 0,0-24 16,-24 1-16,0-1 15,0 0-15,0 0 16,-24-24-16,0 0 16,0 0-16,24-24 15,-24 24-15,-1-24 0,25 0 16,0-1-16,0-23 16,0 24-16,0-25 0,25 25 15,-25-24-15,24 24 16,0-1-16,0 1 0,0 0 15,0 0-15,1 24 0</inkml:trace>
  <inkml:trace contextRef="#ctx0" brushRef="#br0" timeOffset="-110469">9006 4209 0,'0'-24'16,"0"48"30,0 1-46,0-1 16,0 0-16,0 24 16,0-24-16,24 25 0,-24-25 15,24 24-15,0 1 0,-24-25 16,25 0-16,-1 0 16,0-24-16,0 25 0,0-25 15,1 0-15,23 0 16,-24-25-16,0 25 0,0-24 15,-24 0-15,25 0 16,-25 0-16,0-25 0,0 25 16,-25 0-16,1 0 0,0-1 15,0 1-15,0 24 16,-25-24-16,25 0 0,0 24 16,0 0-16,0-24 0,-1 24 15,50 0 48,-1 0-32,0 0-31,0 0 31,0 0-15,1 24 46,-25-48-15,-25 0-31,25-1 15,25 25 32,-25 25-48,24-25-15,-24 24 16,24-24-1,0 0-15,-24 24 16,24-24 0,-24-24-1,0 0 1,0-1 0,-24 25-16,24-24 0,0 0 31,24 24-16,0 0 1,1 0 0,-1 0-16,0 0 15,0 0 1,0-24-16,1 24 0,-1-24 16,0 24-16,0 0 15,-24-25 1,0 50 31,0-1-47,0 0 15,0 0 1,24 0-16,-24 25 0,0-25 16,25 24-16,-25-24 0,24 1 15,-24-1-15,24 0 16,-24 0-16,24 0 0,0-24 15,-24 25-15,25-25 16,-1 0-16,-24-25 16,24 25-16,-24-24 0,24 0 15,-24 0-15,0 0 16,0-1-16,0 1 0,0 0 16,0 0-16,0-24 15,0 23-15,-24 1 0,24 0 16,0 0-16,-24 0 0,24-1 15,24 25 1,-24 25 0,24-25-16,0 24 15,0 0-15,1 0 0,-1 25 16,0-25-16,0 0 0,0 0 16,1 0-16,-1-24 15,-24 24-15,24-24 0,0 0 16,-24 25-16,24-25 15,-24-25 1,0 1-16,25 0 16,-25 0-16,0 0 15,24-25-15,-24 25 0,0-24 16,-24-1-16,-1 25 16,25-24-16,-24 24 0,0-25 15,24 25-15,-24 24 0,24-24 16,-24 24-16,24 24 15,0 0 1,0 0-16,24 1 16,-24-1-16,24 0 0</inkml:trace>
  <inkml:trace contextRef="#ctx0" brushRef="#br0" timeOffset="-110036">10360 3967 0,'0'-24'15,"0"0"1,0 0 0,0 0-1,0-1 1,-24 25-1,0 25-15,0-25 16,0 24-16,0 0 16,-1-24-16,1 24 0,24 0 15,0 1-15,0-1 16,0 0-16,24 0 0,25 0 16,-25-24-16,24 25 0,-24-1 15,25-24-15,-25 24 16,24-24-16,-23 0 0,-1 24 15,0-24-15,-24 24 16,0 1-16,-24-1 16,0-24-16,-1 24 0,1-24 15,0 24-15,-24-24 16,23 0-16,1 0 0,0 0 16,24-24-1,0 0-15</inkml:trace>
  <inkml:trace contextRef="#ctx0" brushRef="#br0" timeOffset="-109617">10651 3871 0,'0'24'78,"24"-24"-78,0 0 16,-24 24-16,24-24 16,1 0-16,-1 0 15,0 0-15,-24-24 0,24 24 16,0 0-16,-24-24 16,24-1-16,-24 1 15,0 0-15,-24 0 0,0 24 16,0-24-16,0 24 15,0-24-15,-25 24 0,25 0 16,0 0-16,-25 0 16,25 24-16,24 0 0,-24 0 15,24 0-15,0 0 0,24 1 16,-24 23-16,24-24 16,1 25-16,23-25 0,-24 0 15,25 0-15,-1 0 16,-24 1-16,24-25 0,1 0 15,-25 0-15,0 0 0,25-25 16</inkml:trace>
  <inkml:trace contextRef="#ctx0" brushRef="#br0" timeOffset="-109257">11038 3774 0,'-24'-48'0,"24"23"15,-25 1-15,1 0 16,24 0-16,24 24 31,1 24-31,23 0 16,-24-24-16,25 49 0,-1-25 15,0 0-15,1 0 16,-25 24-16,0-23 0,0 23 16,0-24-16,-24 0 0,0 1 15,0-1-15,0 0 16,-24-24-16,0 0 15,24-24-15,-24 0 16,0-1-16,24 1 0,-24-24 16,24-1-16,-25 1 0,25-24 15,0 23-15,25-23 16,-25 23-16,24 1 0,-24-1 16,24 25-16,0 24 15,0 0-15,0 24 16,1 1-16,-1-1 0,-24 0 15</inkml:trace>
  <inkml:trace contextRef="#ctx0" brushRef="#br0" timeOffset="-105559">5401 2177 0,'0'-24'0,"-24"24"15,0 0 1,0 0-1,0 0 1,-1 0 0,1 0-1,0 24 1,0-24-16,0 0 0,0 0 16,-1 25-16,1-25 0,0 0 15,-24 24-15,23 0 16,1 0-16,0 0 0,-24 0 15,23 1-15,1-1 16,0 24-16,24-24 0,-24 25 16,24-25-16,0 24 0,0-23 15,24 23-15,0-24 16,0 25-16,25-25 0,-25 0 16,24 0-16,1 0 15,-1 0-15,1-24 0,-1 25 16,24-25-16,-23 0 0,-1-25 15,25 1-15,-25 0 16,1 0-16,-1 0 0,0 0 16,-23-25-16,-1 25 15,0-24-15,0-1 0,-24 1 16,24-1-16,-24 1 0,0 0 16,-24 23-16,0-23 15,0 0-15,24 24 0,-24-25 16,-1 25-16,1 24 0,0-24 15,-24 24-15,23 0 16,1 0-16,-24 0 0,24 0 16,-25 24-16,25-24 15,0 24-15,0-24 0,-1 24 16,25 1-16,-24-25 16</inkml:trace>
  <inkml:trace contextRef="#ctx0" brushRef="#br0" timeOffset="-104719">5111 2903 0,'0'24'62,"0"0"-46,-24 1-16,0-1 0,0 24 15,24 1-15,-25-1 0,1 25 16,0-25-16,0 0 16,0 1-16,-1-1 0,25 0 15,-24-23-15,24-1 16,0 24-16,-24-48 0,24 24 16,0 1-16,24-25 62,0-25-62,25 25 16,-1 0-16,1-24 15,-1 24-15,49 0 16,-25-24-16,1 24 0,24-24 16,-1 24-16,-23 0 15,0-24-15,-1 24 0,1-25 16,-25 25-16,0 0 0,-23 0 15,-1 0-15,-24-24 16,24 24-16,-24-24 63,-24 0-63,0 0 15,24-25-15,-25 25 16,1-24-16,0-1 0,0 25 15,0-24-15,-1-25 16,-23 25-16,24-1 0,0 25 16,-25-24-16,25-1 15,24 25-15,-24 0 0,0 0 16,24 0-16,0 0 16,0 48 30,24 0-30,-24 0 0,24-24-16</inkml:trace>
  <inkml:trace contextRef="#ctx0" brushRef="#br0" timeOffset="-103991">5909 2855 0,'-24'0'16,"0"0"-16,0-25 15,48 25 1,0 0-1,0 0 1,25 0-16,-1-24 0,1 24 16,-1 0-16,0-24 0,25 24 15,-25 0-15,25-24 16,-49 24-16,24 0 0,1 0 16,-25 0-16,0 0 0,0 0 15,-24 24 79,0 0-63,0 0-31,0 1 16,0-1-16,0 0 0,0 24 15,25-23-15,-25 23 16,0 0-16,0 1 0,0-1 16,0 1-16,0-1 15,-25 24-15,25-23 0,0-1 16,0 25-16,0-25 0,0 1 16,0-1-16,0 0 15,0-23-15,0 23 0,0 0 16,0-24-16,0 25 15,0-25-15,0 0 0,0 25 16,0-25-16,0 0 0,0 0 16,-24 25-1,24-25-15,0 0 0,0 0 16,0 0-16,0 1 16,0-1-16,-24-24 31,0-24-16,24-1 1</inkml:trace>
  <inkml:trace contextRef="#ctx0" brushRef="#br0" timeOffset="-103722">6296 4016 0,'-24'0'0,"0"0"16,24 24 15,24-24-15,0 24-16,1-24 15,-1 24 1,0 1-16,0-25 0,-24 24 15,24 0-15,1-24 0,-25 24 16,24-24-16,-24 24 16,24-24-16</inkml:trace>
  <inkml:trace contextRef="#ctx0" brushRef="#br0" timeOffset="-103315">6925 3992 0,'-24'0'15,"0"0"1,0 0-16,0 0 16,24 24-1,-25-24-15,25 24 16,-24 0-16,24 0 15,-24 1 1,24-1-16,-24 0 0,0 0 16,0-24-16,-1 24 15,1 1-15,0-1 0,0-24 16,0 24-16,-1-24 0,1 24 16,0-24-1</inkml:trace>
  <inkml:trace contextRef="#ctx0" brushRef="#br0" timeOffset="-90088">5450 14127 0,'-24'0'0,"24"-24"15,-25 24 17,25-24-32,0 48 47,-24-24-16,0 0-31,0 0 15,0 0-15,-1 0 16,1 0-16,0 0 0,-24 0 16,-1 0-16,1 24 0,-25-24 15,1 0-15,-1 25 16,1-25-16,-25 0 0,0 24 16,0-24-16,1 0 15,-1 24-15,0-24 0,0 0 16,25 24-16,-25-24 0,24 0 15,-23 0-15,47 24 16,-23-24-16,-1 0 0,25 0 16,-1 25-16,1-25 15,24 0-15,-25 0 0,25 24 16,0-24-16,0 0 0,0 0 16,-1 0-1</inkml:trace>
  <inkml:trace contextRef="#ctx0" brushRef="#br0" timeOffset="-89178">2644 15410 0,'0'24'0,"24"-24"15,0 0-15,0-24 16,0 24-16,25-25 15,23 25-15,-23-24 0,48 24 16,-25-24-16,49 0 0,-24 0 16,24-1-16,24 1 15,-24 0-15,24 0 0,0 24 16,0-24-16,-24-1 0,24 1 16,-24 24-16,-24-24 15,0 24-15,0 0 0,-49 0 16,0 0-16,1 0 15,-25 0-15,-48-24 79</inkml:trace>
  <inkml:trace contextRef="#ctx0" brushRef="#br0" timeOffset="-88842">4748 14853 0,'-24'0'16,"0"0"-16,0 0 0,0 0 31,48 0-31,0 0 15,24 0-15,1 0 16,-1 0-16,0 24 16,25-24-16,0 0 0,-25 25 15,25-25-15,-25 24 16,-24 0-16,0-24 0,0 24 16,1-24-16,-25 24 0,0 0 15,0 1-15,0-1 16,-25 0-16,1 24 0,0-23 15,-24 23-15,24 0 16,-49 1-16,25-25 0,-25 24 16,-24 1-16,25-25 0</inkml:trace>
  <inkml:trace contextRef="#ctx0" brushRef="#br0" timeOffset="-86243">2281 14079 0,'-24'-24'0,"-1"24"16,1-24-16,-24 24 15,24-25-15,0 25 0,-25-24 16,25 24-16,-24-24 16,23 24-16,-23 0 0,0-24 15,-25 24-15,0 0 0,1 0 16,-25 0-16,0 0 16,1 24-16,-25-24 0,0 24 15,-24 0-15,24 1 16,0-1-16,-24 0 0,48 24 15,-24-23-15,48 23 0,-24 0 16,49 1-16,0 23 16,-1 1-16,25-1 0,0 25 15,24-24-15,0 24 16,0-1-16,0 1 0,0 0 16,24-25-16,0 25 0,-24-24 15,25-1-15,-1 1 16,-24-1-16,24 1 0,0-25 15,0 25-15,0-25 0,1 1 16,-1-1-16,24 1 16,-24-25-16,25 24 0,-25-24 15,24 25-15,1-25 16,-1 0-16,25 0 0,-1-24 16,25 24-16,-24 1 0,23-1 15,25-24-15,-24 0 16,24 0-16,0 0 0,0 0 15,0-24-15,0 24 16,-24-25-16,-1 1 0,1 0 16,-24 0-16,-1 0 15,1-1-15,-25-23 0,1 24 16,-1 0-16,0-25 0,1 1 16,-1 0-16,-24-1 15,25 1-15,-25-25 0,24 25 16,-24-25-16,-24 1 0,49-146 31,-49 73-15,0 72-16,0 1 0,0-1 15,-24 1-15,24-1 0,-25 0 16,25 1-16,-24-1 0,0 25 16,0-25-16,0 25 15,0 0-15,-25-1 0,25 25 16,0-24-16,-25 23 15,25 1-15,0 0 0,-24 0 16,23 24-16,1-24 0,-24 24 16,24 0-16,-1-25 15,1 25-15,0 0 0,0 0 16,0 0-16,0 0 16,-1-24-1,1 24 1,24-24-16,-24 24 15</inkml:trace>
  <inkml:trace contextRef="#ctx0" brushRef="#br0" timeOffset="-82557">1241 13861 0,'0'-24'0,"-24"0"31,24 0 1,0 0-32,-25-1 15,25 1-15,0 0 0,0 0 16,0-25-16,0 25 15,0-24-15,0-1 0,0 25 16,0-24-16,0 0 0,0-1 16,0 25-16,0 0 15,0-25-15,0 25 0,0 0 16,0 0-16,0 0 16,0-1-1,0 1 1,0 0-16,25 0 15,-25 0-15,0-1 16,24-23-16,-24 24 16,0 0-16,0-25 0,0 25 15,0-24-15,0 24 0,0-25 16,24 25-16,-24-24 16,0-1-16,0 1 0,0 24 15,0-25-15,0 1 16,0 0-16,24-1 0,-24 1 15,0-25-15,24 25 0,1-25 16,-1 1-16,-24-1 16,24 1-16,0-1 0,0-24 15,25 25-15,-25-25 16,0 24-16,0-23 0,25 23 16,-25-24-16,0 25 0,24-1 15,-23 0-15,-1 1 16,24-1-16,-24-23 0,1 23 15,23 0-15,-24 1 16,24-25-16,-23 0 0,23 25 16,0-25-16,1 0 0,-25 0 15,49 25-15,-25-25 16,0 25-16,25-1 0,-25 0 16,1 1-16,23-1 15,-23 25-15,23-25 0,-23 25 16,23-25-16,-23 25 0,-1-25 15,24 1-15,-23-1 16,-1 1-16,1-1 0,23 1 16,-23-1-16,-1 0 15,0 1-15,25-1 0,-25 1 16,1-1-16,-1 1 0,0 23 16,1-23-16,-1 23 15,1 1-15,-1 24 0,0-25 16,1 1-16,-1 24 15,0-25-15,1 25 0,-1-24 16,-24-1-16,25 25 0,-1-24 16,1-1-16,-1 25 15,0-24-15,1-1 0,-25 25 16,24-24-16,1 24 0,-1 0 16,0-25-16,-23 25 15,23 24-15,-24-24 0,25 0 16,-25-1-16,24 1 15,-24 24-15,1-24 0,-1 24 16,0-24-16,0 0 16,0 24-16,0-25 0,1 1 15,-1 24-15,0-24 0,0 0 16,25 0-16,-25 24 16,0-25-16,0 1 0,0 0 15,1 24-15,-25-24 16,24 24-16,-24-24 0,24 24 15,-24-24 1,-24-1 47</inkml:trace>
  <inkml:trace contextRef="#ctx0" brushRef="#br0" timeOffset="-81993">4797 6653 0,'0'24'0,"-24"-24"16,48 0-1,0 0 1,0 0-16,25 0 16,-25-24-16,24 24 15,0-25-15,-23 25 0,23-24 16,0 24-16,-23 0 0,-1 0 16,0 0-16,0-24 15,0 24-15,1 0 31,-25 24-31,0 0 16,24-24-16,-24 25 16,24-1-1,-24 0-15,24 0 16,-24 0-16,0 1 0,0-1 16,24 0-16,-24 24 15,0-24-15,0 1 0,0-1 16,0 0-16,0 0 15,0 0-15,0 1 16,0-1-16,0 0 16,0 0-1,0 0 17</inkml:trace>
  <inkml:trace contextRef="#ctx0" brushRef="#br0" timeOffset="-79401">5958 7112 0,'0'24'31,"-24"-24"-31,0 0 47,-1 0-47,1 25 16,0-25-16,0 0 15,0 24-15,-1-24 0,1 24 16,-24 0-16,24 0 16,-1 1-16,-23-1 0,24-24 15,0 24-15,-1 0 0,1 0 16,-24 0-16,24 1 15,0-1-15,-1 0 0,1 0 16,0 0-16,0 1 16,0-1-16,-1 0 0,1 0 15,0 0-15,0 1 16,0-1-16,-25 24 0,25-24 16,0 1-16,0 23 0,-25-24 15,25 24-15,-24-23 16,24-1-16,-25 24 0,1 1 15,24-25-15,-25 24 0,25 1 16,-24-1-16,23-24 16,-23 25-16,24-1 0,-25 0 15,25-24-15,-24 25 16,24-1-16,-25 1 0,25-1 16,-24 0-16,24-23 0,-25 23 15,1 0-15,24 1 16,-25-25-16,25 24 0,0 1 15,0-25-15,-25 24 16,25-24-16,0 25 0,0-25 16,0 24-16,-1-23 0,1 23 15,0 0-15,-24-23 16,23 23-16,1 0 0,0 1 16,0-1-16,0 0 15,-1 1-15,1-1 0,0 1 16,0-1-16,0 25 0,-1-25 15,1 0-15,24 25 16,-24-25-16,0 1 0,0-1 16,24 25-16,-24-25 0,-1 0 15,25 1-15,-24 23 16,0-23-16,24-1 0,-24 0 16,24 25-16,-24-25 15,24 1-15,-25-1 0,1-24 16,24 25-16,-24-1 15,24 0-15,-24-23 0,24 23 16,-24-24-16,-1 25 0,25-1 16,-24-24-16,0 25 15,0-1-15,0 25 0,-1-25 16,1 0-16,0 25 16,0-25-16,0 1 0,0-1 15,24-24-15,-25 25 0,25-1 16,0-24-16,0 25 15,0-25-15,-24 24 0,24 0 16,0 1-16,0-1 16,0 1-16,-24-1 0,24 0 15,-24 1-15,24-1 0,0 1 16,-24-1-16,24-24 16,-25 24-16,25-23 0,0 23 15,-24-24-15,24 0 0,0 25 16,0-25-16,0 0 15,-24 0-15,24 1 0,0-1 16,-24 0-16,24 0 16,0 0-16,-24 1 0,24-1 15,-25 0-15,25 0 16,0 0-16,-24 0 0,24 25 16,0-25-16,0 0 0,-24 0 15,24 1-15,0-1 16,0 0-16,0 0 15,-24 0-15,24 1 16,0-1-16,0 0 0,0 0 16,-24-24-16,24 24 0,0 1 15,0-1 1,0 0-16,-25 0 16</inkml:trace>
  <inkml:trace contextRef="#ctx0" brushRef="#br0" timeOffset="-78916">2354 12700 0,'-25'0'15,"1"0"-15,0 0 16,24 24 15,24-24-15,-24 25-16,24-1 15,-24 0-15,0 24 16,0-23-16,25 23 16,-25-24-16,0 24 0,0 1 15,0-1-15,0 1 0,0-1 16,0 0-16,0 1 15,0-25-15,24 24 0,-24-23 16,24 23-16,-24-24 0,0 0 16,24-24-16,-24 24 15,24-24-15,0 0 16,1 0 0,-1-24-16,24 24 0,-24-24 15,1 0-15,23 0 0,0 24 16,-23-24-16,23-1 15,-24 1-15,0 0 0,1 24 16,-1-24-16,0 24 16,0-24-16,0-1 15,-24 50 17</inkml:trace>
  <inkml:trace contextRef="#ctx0" brushRef="#br0" timeOffset="-74656">4119 15724 0,'0'-24'0,"0"0"16,0-1-1,0 50 16,25-1-15,-25 0-16,24-24 16,0 24-16,-24 0 0,24 25 15,0-25-15,1 0 16,-1 25-16,-24-25 0,24 0 16,-24 0-16,24 0 15,-24 0-15,24 1 16,1-25-1,-1 0 1,0 0-16,0 0 16,0 0-16,25 0 15,-25-25-15,0 25 0,0 0 16,0-24-16,1 24 0,-1 0 16,0 0-16,0 0 15</inkml:trace>
  <inkml:trace contextRef="#ctx0" brushRef="#br0" timeOffset="-66815">15295 17756 0,'25'0'78,"23"0"-78,0-24 16,1 0-16,23 24 16,25-25-16,-24 1 0,48 0 15,-25-24-15,1 23 0,0 1 16,-25 0-16,1 24 15,-25-24-15,-23 24 0,-1 0 16,-48 0 0,-1 0-1,1 0-15,0 0 0,0 0 16</inkml:trace>
  <inkml:trace contextRef="#ctx0" brushRef="#br0" timeOffset="-66407">15465 17998 0,'24'0'32,"0"0"-32,0 0 0,1-24 15,23 0-15,24-1 16,1 1-16,0 0 0,-1 0 15,25 0-15,-24-1 16,23 1-16,-23 0 0,-1 0 16,1 0-16,-25 24 0,1 0 15,-25-25-15,0 25 16,0 0-16</inkml:trace>
  <inkml:trace contextRef="#ctx0" brushRef="#br0" timeOffset="-64463">16965 16571 0,'24'-25'0,"-24"1"0,24 0 15,-24 0-15,0 0 0,24 24 16,-24-24-16,0-1 15,0 50 1,0-1-16,-24-24 16,24 48-16,-24-24 15,0 25-15,-1-1 0,25 0 16,-24 25-16,24-25 0,-24 1 16,24 23-16,0-23 15,0-1-15,24-24 0,0 25 16,1-25-16,-1 0 15,24 0-15,-24-24 0,25 24 16,-25-24-16,0 25 16,0-25-16,0 0 0</inkml:trace>
  <inkml:trace contextRef="#ctx0" brushRef="#br0" timeOffset="-62921">17545 16571 0,'0'-25'16,"0"1"31,-24 24 250,24 24-63,-24-24-234,24 25 16,0-1-16,0 0 0,-24 0 15,24 0-15,0 1 16,0 23-16,0-24 0,0 0 16,0 1-16,0-1 15,-25 0-15,25 0 0,0 0 16,0 1-16,-24-25 0,24 24 15,0 0-15,-24-24 16,24 24-16,0-48 31,24 0-15,0 0-16,1-25 16,-25 25-16,0-24 15,24 23-15,-24-23 0,0 0 16,0-1-16,0 25 15,0-24-15,0 23 0,0-23 16,0 24-16,0 0 0,0 0 16,24-1-1,0 25 1,0 0 0,1 0-1,-25 25-15,24-1 0,-24 24 16,24-24-1,-24 0-15,0 25 0,0-1 16,24-24-16,-24 25 0,0-25 16,24 0-16,-24 25 15,0-25-15,0 0 0,24-24 16,-24 24-16,0 0 16</inkml:trace>
  <inkml:trace contextRef="#ctx0" brushRef="#br0" timeOffset="-62687">17545 16837 0,'-24'0'16,"24"-24"-16,0-1 16,24 1-1,0 0 1,1 24-16,-1-24 15,0 24-15,0-24 16,0 24-16,0-25 0,1 25 16,-1-24-16,0 24 15,0-24 1</inkml:trace>
  <inkml:trace contextRef="#ctx0" brushRef="#br0" timeOffset="-62237">17981 16546 0,'-25'0'0,"1"0"16,0 0-1,24 25 1,0-1-1,0 0-15,0 0 16,24 25-16,-24-25 16,0 0-16,24 0 15,-24 0-15,25 1 0,-25-1 16,24 0-16,0-24 0,0 24 16,0-24-16,1 0 15,-1 0-15,0 0 0,0-24 16,0 24-16,0-24 15,1 0-15,-25-1 0,24-23 16,-24 24-16,0-25 0,0 1 16,0 0-16,0-1 15,-24 1-15,24 24 0,-25-25 16,25 25-16,0 0 16,-24 0-16,24 0 0,0 48 31,0 0-16,0 0-15,24 0 16,-24 1-16</inkml:trace>
  <inkml:trace contextRef="#ctx0" brushRef="#br0" timeOffset="-61978">18489 16256 0,'-25'-24'0,"25"0"0,-24 24 16,0-24 0,24 48-1,0 0 1,-24 0-16,24 0 0,0 25 16,0-1-16,0 1 0,0-1 15,0 0-15,0 1 16,24-25-16,-24 24 0,0-24 15,0 25-15,0-25 0,0 0 16,0 0 0</inkml:trace>
  <inkml:trace contextRef="#ctx0" brushRef="#br0" timeOffset="-61409">18368 16571 0,'-25'-25'15,"25"1"1,0 0-16,0 0 16,0 0-1,25 24-15,-1 0 16,0-24-16,0 24 0,25 0 16,-25-25-16,24 25 15,-24-24-15,25 24 0,-25-24 16,0 0-16,0 24 0,-24-24 15,0-1-15,0 1 16,0 0-16,-24 0 16,0 0-1,24-1-15,-24 25 16,24 25 0,0 23-1,0-24-15,24 25 0,-24-1 16,0 0-16,0 1 15,0-1-15,0 0 0,24 1 16,-24-1-16,0-24 0,0 1 16,0-1-16,0 0 15,0 0-15,24-24 16,-24-24-16,24 0 16,-24 0-16,25-1 15,-25 1-15,24 0 0,0 0 16,0-25-16,-24 25 15,24 24-15,-24-24 0,25 24 16,-1 24 0,0 49-1,-24-49 1,0 24-16,0-23 0,0-1 16,0 0-16,24 0 15</inkml:trace>
  <inkml:trace contextRef="#ctx0" brushRef="#br0" timeOffset="-61133">19069 16135 0,'-24'-24'0,"24"0"16,-24 24-16,48 0 15,0 0 1,0 24-16,1 0 0,-1 25 16,0-1-16,24 0 0,-24 1 15,25-1-15,-25 1 16,0-1-16,0 0 0,-24 1 16,0-1-16,0 0 0,-24 1 15,24-25-15,-24 0 16,-24 25-16,23-25 0,-23 0 15</inkml:trace>
  <inkml:trace contextRef="#ctx0" brushRef="#br0" timeOffset="-26058">12707 9797 0,'0'-24'31,"24"0"-15,-24 0-16,24 0 0,-24-1 16,25 1-16,-1-24 15,0 24-15,-24-1 0,24 1 16,0-24-16,1 24 15,-1-1-15,-24 1 16,24 24-16,-24-24 0</inkml:trace>
  <inkml:trace contextRef="#ctx0" brushRef="#br0" timeOffset="-24505">12804 9410 0,'0'24'16,"-24"-24"0,-1 0-1,1 0 1,24 25 0,-24-25-16,48 0 62,-24-25-62,24 25 16,1 0-16,-1-24 15,0 24 1,0 0-16,0 0 0,-24-24 16,25 24-16,-1 0 15,-24-24 1,24 24-16,-48 24 47,24 0-16,0 0-15,0 1 15,0-1-16,0 0 1,24-24-16,-24 24 16,24 0-1,-24 1-15,24-25 16,-24 24 0,25-24 15</inkml:trace>
  <inkml:trace contextRef="#ctx0" brushRef="#br0" timeOffset="-13098">20448 3943 0,'-24'0'16,"48"0"62,-24 24-62,24 1-16,-24-1 15,24 0-15,1 0 16,-1 0-16,-24 1 0,24-1 15,0 0-15,-24 0 0,24 0 16,1 1-16,-25-1 16</inkml:trace>
  <inkml:trace contextRef="#ctx0" brushRef="#br0" timeOffset="-12841">20642 3967 0,'-25'-24'16,"1"24"0,0 0-16,0 0 15,0 24 1,-1 1 0,25-1-16,-24 0 0,0 0 15,24 0-15,-24 1 16,24-1-16,-24 24 0,24-24 15,-25 1 1,25-1-16,0 0 0</inkml:trace>
  <inkml:trace contextRef="#ctx0" brushRef="#br0" timeOffset="-12367">20690 3992 0,'24'0'0,"-24"-25"16,-24 25 31,0 0-32,24 25 1,-24-25-16,24 24 16,0 0-1,0 0-15,24 0 16,0-24-16,0 25 15,0-1-15,0-24 16,1 24-16,-1-24 16,0 24-16,0-24 0,0 24 15,-24 1 1,-24-25-16,24 24 16,-24-24-16,0 0 0,0 24 15,-1-24-15,1 0 16,24-24-16,-24 24 15,24-24-15,24-1 16</inkml:trace>
  <inkml:trace contextRef="#ctx0" brushRef="#br0" timeOffset="-12120">20980 4064 0,'-24'0'15,"0"0"-15,0 0 32,48 0-17,0 0 1,0 0-16,0-24 0,1 24 16,23 0-16,-24 0 0,0 0 15,1 0-15,-50 0 47</inkml:trace>
  <inkml:trace contextRef="#ctx0" brushRef="#br0" timeOffset="-11573">21367 4040 0,'24'-24'16,"1"0"0,-25-1 15,0 1-16,-25 24 1,25-24-16,-24 24 16,0 0-16,24 24 15,-24-24-15,24 24 0,-24-24 16,24 25-16,0-1 16,-25 0-16,25 0 15,0 0-15,0 1 16,25-25-16,-1 24 15,0-24-15,0 0 16,0 0-16,1-24 16,-1-1-16,0 1 15,0 0 1,-24 0 0,0 48 15,0 0-16,0 0-15,24-24 16,-24 25-16,25-1 16,-1 0-16,0-24 15</inkml:trace>
  <inkml:trace contextRef="#ctx0" brushRef="#br0" timeOffset="-11114">21658 3895 0,'-25'-24'0,"25"-1"16,-24 25-16,24 25 31,0 23-15,0-24-16,24 25 0,-24-25 15,25 24-15,-25 1 16,0-1-16,24-24 0,-24 25 15,24-1-15,-24-24 16,0 0-16,0 0 0,24 1 16,-24-1-16,0-48 31,0-1-15,0 1-16,-24-24 15,24 24-15,0-25 0,0 25 16,0-24-16,0 24 0,0-1 15,24 1-15,-24 0 16,24 0-16,0 24 0,1 0 16,-1 0-16,0 0 15,0 24-15,0-24 0,1 24 16,-25 0-16,0 1 16,-25-25-16,1 24 15,0 0-15,0-24 0,-25 0 16,25 0-16,-24 0 15,24 0-15,0 0 16,24-24-16</inkml:trace>
  <inkml:trace contextRef="#ctx0" brushRef="#br0" timeOffset="-10627">21972 3919 0,'24'0'16,"-24"-24"-16,0 0 31,0 48 0,24 0-31,-24 24 16,25-23 0,-25 23-16,0-24 0,24 25 15,-24-1-15,0-24 0,0 25 16,0-25-16,0 0 15,24 0-15,-24 0 0,0 0 16,0 1-16,0-1 16,0-48 15,0-1-31,0 1 16,0 0-16,0 0 0,0-24 15,0-1-15,0 1 16,0 24-16,24-25 0,-24 25 15,24 0-15,1 24 0,-25-24 16,24 24-16,0 0 16,-24 24-16,24-24 0,-24 24 15,0 0-15,0 0 16,-24 1-16,0-1 16,0-24-16,-25 0 0,25 24 15,0-24-15,0 0 16,-1 0-16,25-24 0,0 0 15</inkml:trace>
  <inkml:trace contextRef="#ctx0" brushRef="#br0" timeOffset="-10340">22359 4064 0,'24'0'31,"0"0"0,1 0-15,-25 24 0,-25-24-1,1 0 1,0 0 15,24-24-31</inkml:trace>
  <inkml:trace contextRef="#ctx0" brushRef="#br0" timeOffset="-10009">22577 3967 0,'-24'0'16,"24"25"31,0-1-47,24-24 15,-24 24-15,0 24 0,24-23 16,-24-1-16,0 24 16,0-24-16,0 25 0,0-25 15,0 0-15,0 0 0,-24 0 16,24 1-16,0-1 16,-24-24-16,24 24 0,-25-24 15,1 0-15,0 0 16,0 0-16,0-24 0</inkml:trace>
  <inkml:trace contextRef="#ctx0" brushRef="#br0" timeOffset="-9830">22577 3774 0,'-24'-24'0,"-1"24"15,1 0 1,0 0 0,24 24-16,24-24 15</inkml:trace>
  <inkml:trace contextRef="#ctx0" brushRef="#br0" timeOffset="-9402">22867 3992 0,'0'-25'0,"24"25"15,-24-24-15,0 0 0,0 0 31,-24 24-31,0 0 16,0 0 0,-1 24-1,1-24-15,24 24 0,-24-24 16,24 24-16,0 1 16,0-1-16,0 0 15,0 0-15,24-24 16,-24 24-16,24-24 15,1 25-15,-1-1 16,-24 0-16,24-24 0,-24 24 16,0 0-16,-24-24 15,0 25-15,24-1 0,-25-24 16,1 0-16,0 0 16,0 0-16,0-24 15,24-1 1</inkml:trace>
  <inkml:trace contextRef="#ctx0" brushRef="#br0" timeOffset="-8654">23012 3992 0,'-24'0'0,"24"-25"15,0 1 1,0 48 15,-24 1-15,24-1-16,0 0 0,0 0 16,0 0-16,0 1 0,0-1 15,0 0-15,0 0 16,24-24-16,-24 24 0,24-24 15,0 25-15,1-25 16,-1 0-16,0 0 0,0 0 16,0-25-16,1 1 15,-1 24-15,0-24 0,-24 0 16,0 0-16,0-1 0,-24 1 16,24 0-16,-24 0 15,-1 0-15,1-1 0,0 25 16,0 0-16,0 0 15,-1 0 1,25 25-16,25-1 16,-1 0-1,0-24-15,0 0 16,-24 24-16,24-24 0,1 0 16,-1 0-1,0-24-15,0 24 0,0-24 16,0 24-1,1-24-15,-1 24 16,0 0-16,0 24 31,-24 0-31,0 0 16,0 0-16,24 1 16,-24-1-16,0 0 15,25-24-15,-1 0 16,0-24-1,0 0 1,0-1-16,1 1 16,-1 0-1,0 24-15,0 0 0,0 0 16,1 0-16,-1 24 16,-24 0-16,0 1 15,0-1-15,0 24 16</inkml:trace>
  <inkml:trace contextRef="#ctx0" brushRef="#br0" timeOffset="-7352">25383 4717 0,'0'-24'31,"0"0"-15,0 0 0,24 0-1,-24-1 1,24 1-16,0 0 15,-24 0 1,25 24-16,-1-24 16,0 24-1,0 0-15,0 24 16,1-24-16,-1 24 0,0 0 16,0 0-16,0 25 0,-24-25 15,25 0-15,-25 25 16,0-1-16,-25-24 0,25 24 15,-24 1-15,0-25 16,-24 24-16,23-23 0,1-1 16,-24 24-16,-1-24 0,25 1 15,0-25-15,0 24 16,0-24-16,-1 24 0,1-24 16,24-24-1,0 0 1,24-1-16,1 1 15,-25 0-15,24 0 16,0 0-16,0 24 0,0-25 16,1 25-16,-1 0 15,0 0-15,0 0 0,0 25 16,-24-1-16,25 0 16,-1 0-16,-24 0 15,24 1-15,0 23 0,0-24 16,1-24-16,-1 24 0,-24 1 15,24-25-15,0 0 16,0 0-16</inkml:trace>
  <inkml:trace contextRef="#ctx0" brushRef="#br0" timeOffset="-6962">25770 4451 0,'-24'-24'16,"0"24"0,48 24-1,0-24 1,0 0-16,0 24 0,0 1 15,1-25-15,23 24 0,-24 0 16,0 0-16,1 25 16,-1-25-16,0 24 0,0 1 15,0 23-15,-24-24 0,0 25 16,0-25-16,0 25 16,0-25-16,0 25 0,0-25 15,-24 1-15,24-1 16,-24 0-16,0 1 0,0-25 15,-1 24-15,1-23 16,0 23-16,0-24 0,0-24 16,-1 24-16,1-24 0</inkml:trace>
  <inkml:trace contextRef="#ctx0" brushRef="#br0" timeOffset="-4559">26471 4645 0,'0'-24'16,"0"-1"-1,0 1 1,0 0-16,25 0 16,-1 24 15,-24 24-15,24 0-16,-24 0 15,24 25-15,-24-1 0,24 1 16,1 23-16,-1 1 15,0-25-15,0 25 0,0-25 16,1 0-16,-1-23 0,0 23 16,0-24-16,0-24 15,0 0-15,1 0 16,-25-24-16,24 0 0,-24-25 16,24 1-16,-24-25 15,0 25-15,24-25 0,-24 1 16,0-1-16,0 1 15,0 23-15,0 1 0,0 24 16,0 0-16,0-1 0,0 50 31,0-1-31,0 0 16,24 0-16</inkml:trace>
  <inkml:trace contextRef="#ctx0" brushRef="#br0" timeOffset="-3707">27246 4887 0,'24'0'31,"-24"-25"-31,24 1 16,-24 0-16,0 0 15,24 0-15,-24-25 16,-24 25-16,24 0 15,-24 0-15,0 24 0,-1 0 16,1 24-16,0-24 16,0 24-16,0 0 0,-1 1 15,1 23-15,24-24 16,-24 24-16,24-23 0,0-1 16,0 24-16,24-24 0,-24 1 15,24-1-15,1 0 16,-1 0-16,0-24 0,0 0 15,0 0-15,25 0 16,-25 0-16,0-24 0,-24 0 16,24 0-16,0-1 0,-24-23 15,25 24-15,-25 0 16,0-1-16,0 1 0,0 0 16,0 48-1,0 0-15,24 1 16,-24-1-16,0 0 0,24 0 15,-24 0-15,24 1 16,0-1-16,1-24 0,-1 0 16,0 0-16,0 0 0,0-24 15,1-1-15,23 1 16,-24 0-16,0-24 0,-24-1 16,25 1-16,-25 0 15,0-25-15,0 25 0,-25-1 16,25 1-16,-24-1 15,0 1-15,0 24 0,0 24 16,-1 0-16,1 24 16,24 0-16,0 25 15,24-1-15,1 0 0,-25 25 16,24-25-16,0 25 0,24-25 16,-23 1-16,-1-1 15,-24 0-15,24 1 0,0-25 16,0-24-16,0 0 15,1 0-15,-25-24 16,24-25-16,-24 25 0,24-24 16,-24-1-16,24 1 15,-24 0-15,24 24 0,-24-1 16,0 1-16,0 0 16,0 48 15,25 0-31,-25 1 15,24 23-15,-24-24 0,24 24 16,-24-23-16,24-1 16,-24 24-16,24-24 0</inkml:trace>
  <inkml:trace contextRef="#ctx0" brushRef="#br0" timeOffset="-3563">28189 4548 0,'-24'-24'0,"24"0"16,-24-1-16,24 1 16,-25 24-16,25 24 15,0 1 1,0-1-16</inkml:trace>
  <inkml:trace contextRef="#ctx0" brushRef="#br0" timeOffset="-2104">28649 4814 0,'0'-24'0,"0"0"16,0 0-16,0-1 16,-25 1-16,25 0 15,-24 0-15,24 0 0,-24-1 16,0 1-16,0 24 15,-1 0-15,1 0 16,0 0-16,0 0 0,24 24 16,-24-24-16,-1 25 0,25-1 15,-24 24-15,24-24 16,0 25-16,0-1 0,0-24 16,24 25-16,-24-25 15,25 24-15,-1-48 0,0 24 16,24-24-16,-23 0 0,23 0 15,-24-24-15,25 0 16,-25 0-16,24-25 0,-24 1 16,1-24-16,-25 23 15,0-23-15,0 23 0,0-23 16,0-1-16,-25 25 0,1-1 16,24 1-16,-24 24 15,0 24-15,0 0 16,24 24-1,0 24-15,0 1 0,24-1 16,-24 0-16,24 25 0,-24-25 16,24 25-16,0-25 15,-24 1-15,25-1 0,-1-24 16,-24 0-16,24 1 16,0-1-16,0-24 0,0-24 15,1-1-15,-1 1 0,24 0 16,-24 0-16,1 0 15,-1-25-15,0 25 0,0 0 16,-24 0-16,24 0 0,-24-1 16,0 1-16,0 0 15,0 0-15,-24 24 16,0-24-16,0 24 16,0 0-16,-1 24 15,1-24-15,24 24 16,-24 0-16,0 0 0,24 1 15,-24 23-15,24-24 0,0 25 16,0-25-16,0 24 16,24-24-16,0-24 0,-24 24 15,24-24-15,0 0 16,1 0-16,23-24 0,-24 0 16,0 0-16,1 0 0,-25 0 15,24-25-15,-24 25 16,0 0-16,0 0 0,0-1 15,0 1-15,-24 24 16,24 24 0,0 1-16,0-1 0,0 0 15,0 0-15,0 0 16,24 25-16,-24-25 0,24 0 16,0 0-16,0-24 0,1 0 15,23 0-15,-24 0 16,24-24-16,-23 24 0,-1-24 15,24-24-15,-24 23 16,1-23-16,-25 24 0,0-25 16,-25-96-1,1 97-15,24-1 16,-24 25-16,0 0 0,0 0 16,-1 24-16,25 24 15,-24 0-15,24 25 16,0-25-16,24 24 0,-24 1 15,25-1-15,-1 0 16,0 1-16,0-1 0,-24-24 16,24 1-16,-24-1 0,25 0 15,-25 0-15,0 0 16,-25-24-16,1 0 0,0-24 16,-24 0-1,23 0-15,25 0 0,-24-1 16,24 1-16,0 0 15,0 0-15,0 0 0,24 24 16,1-25-16,23 25 0,0-24 16,1 24-16,-1 0 15,1 0-15,-1-24 0,0 24 16,1 0-16,-1 0 16,0-24-16,-23 24 0,-1 0 15,0-24-15,0 24 0,-24-25 16,0 1-1,-24 0-15,0 0 16,0 24-16,-1 0 16,1 0-16,0 0 15,0 0-15,0 24 0,24 0 16,-24 0-16,24 1 16,0 23-16,0-24 0,0 25 15,24-1-15,0-24 16,0 25-16,0-25 0,0 0 15,1 0-15,23 0 0,-24-24 16,0 0-16,25-24 16</inkml:trace>
  <inkml:trace contextRef="#ctx0" brushRef="#br0" timeOffset="-1473">30511 4330 0,'-24'0'16,"24"-24"-16,-24 24 15,0 0-15,-1-24 0,1 0 16,48 24 15,1 0-15,23-24-16,-24 24 0,25 0 15,-25 0-15,24 0 16,-24 0-16,25 0 0,-25 0 16,-24-25-16,24 25 15,-24 25 16,0-1-15,0 0-16,0 0 16,0 24-16,24-23 15,-24 23-15,0-24 0,25 25 16,-25-1-16,0-24 0,24 0 16,-24 1-16,0-1 15,24 0-15,-24 0 16,-24-24-1,24-24 1,-24 24-16,-1 0 0,1-24 16,0 0-16,0 24 15,0-25-15,-25 25 0,25-24 16,0 24-16,0 0 16,-1 0-16,1 0 0,0 0 15,0 24-15,24 1 0,0-1 16,0 0-16,0 0 15,0 0-15,24 1 16,0-1-16,0-24 16,1 0-16</inkml:trace>
  <inkml:trace contextRef="#ctx0" brushRef="#br0" timeOffset="-904">30995 4354 0,'0'-24'0,"0"0"0,0 0 16,0 0-16,-24 24 16,24-24-16,0 48 15,24-24 1,-24 24-16,0 0 16,24 24-16,-24-23 0,24-1 15,1 24-15,-25 1 16,0-25-16,24 0 0,-24 0 15,0 0-15,24-24 0,-24 25 16,24-25 0,-24-25-1,24 1-15,-24 0 16,0 0-16,0 0 0,0-25 16,0 25-16,25-24 0,-25 23 15,0 1-15,0 0 16,24 24-1,-24 24-15,24 0 16,-24 1-16,24-1 0,0 0 16,1 24-16,-25-23 0,24-1 15,0 24-15,0-48 16,0 24-16,0 1 0,1-25 16,-1 0-16,-24-25 15,24 1-15,-24 0 0,24 0 16,-24 0-16,0-25 0,0 25 15,0-24-15,-24 23 16,24-23-16,-24 24 0,0 0 16,24 0-16,-25 24 15,1-25-15,0 25 16,0 25-16,24-1 16,24-24-1,0 24-15</inkml:trace>
  <inkml:trace contextRef="#ctx0" brushRef="#br0" timeOffset="-533">31672 4209 0,'-24'0'0,"0"0"16,0-24-16,0 24 0,-1-24 15,1 24-15,24-24 16,24 24-16,1-24 15,23 24-15,-24 0 16,25 0-16,-1 0 16,0 0-16,-23-25 0,23 25 15,-24 0-15,-24-24 32,-24 24-32,0 0 15,0-24-15,-1 24 16,1 24-1,24 0-15,0 1 16,0 23-16,0-24 16,0 25-16,0-1 0,24 0 15,-24 1-15,25-1 0,-25 0 16,24 1-16,-24-25 16,24 0-16,-24 0 0,0 1 15</inkml:trace>
  <inkml:trace contextRef="#ctx0" brushRef="#br0" timeOffset="3878">27246 5782 0,'0'-24'31,"0"48"-15,24 0-1,-24 0 1,0 24-16,24 1 0,-24-1 16,24 1-16,-24 23 0,24-23 15,0-1-15,-24 25 16,25-25-16,-25 0 0,24-24 15,-24 1-15,0-1 16</inkml:trace>
  <inkml:trace contextRef="#ctx0" brushRef="#br0" timeOffset="4101">27270 5975 0,'-24'-48'0,"24"24"0,0-25 16,-25 25-16,25 0 0,0 0 15,0 0 1,25-1-16,-1 25 0,0-24 16,24 24-16,1-24 15,-1 24-15,25 0 0,-25-24 16,25 24-16,-25 0 0,0 0 16,1 24-16,-25-24 15,-24 24-15,0 0 0,-24 1 16</inkml:trace>
  <inkml:trace contextRef="#ctx0" brushRef="#br0" timeOffset="4282">27391 6024 0,'-25'0'0,"50"0"47,-1 0-31,0 0-16,24 0 15,-23-25-15,23 25 0,25 0 16,-25 0-16,0 0 16,1 0-16,-1 0 0</inkml:trace>
  <inkml:trace contextRef="#ctx0" brushRef="#br0" timeOffset="5008">27874 6048 0,'0'-24'0,"0"-1"15,-24 25 1,48 0 109,-24-24 0,0 48-63,-24-24-62,24 25 16,-24-25-16,0 24 0,0 24 16,24-24-16,-24 1 15,24-1-15,0 0 0,0 24 16,24-48-16,-24 25 0,48-25 16,0 24-1,1-24-15,-1 0 16,-24 0-16,25-24 0,-1 24 15,-24-25-15,1 1 0,-25 0 16,0-24-16,0 23 16,-25 1-16,1 0 15,0-24-15,-24 23 0,23 1 16,-23 24-16,24-24 16,-25 24-16,25 0 0,0 24 15,24 0 1,24 1-1,0-25-15,1 24 16</inkml:trace>
  <inkml:trace contextRef="#ctx0" brushRef="#br0" timeOffset="5860">28165 5975 0,'0'-24'15,"0"0"1,0 0-1,24 24 1,0 0-16,0 0 16,1 0-16,23 24 0,0 0 15,-24 0-15,25 0 0,-25 1 16,0-1-16,0 24 16,-24-24-16,0 1 0,0-1 15,0 0-15,0 0 16,-24-24-16,0 0 0,0-24 15,0 0 1,24-25-16,0 25 16,0 0-16,24 0 0,-24 0 15,24-25-15,0 25 16,0 0-16,1 24 0,-1-24 16,0 24-16,0 0 0,0 0 15,1 0-15,-1 24 16,0-24-1,-24 24 1,24-24-16,0-24 16,1 24 15,-25 24 0,0 0-15,24 0-16,-24 1 0,0-1 15,24 24-15,-24-24 16,24 1-16,-24-1 0,24 0 16,0 0-1,1-24-15,-1 0 0,0-24 16,0 24-16,-24-24 16,24 0-16,-24-25 15,25 25-15,-25 0 0,0-25 16,0 25-16,-25 0 15,25 0-15,-24 0 0,24 48 32,24 0-17,-24 0-15,25 0 0,-25 1 16,24 23-16,0-24 16,0 0-16,0 1 0,1-25 15,-1 24-15,0-24 0,0 0 16,-24-24-16,24 24 15,1-25-15,-25 1 0,0-24 16,24 24-16,-24-1 16,0 1-16,-24 0 0,-1 0 15,25 0-15,-24 24 0,24-25 16,-24 25-16,0 0 16,24 25-16,0-1 15,24-24 1,-24 24-16</inkml:trace>
  <inkml:trace contextRef="#ctx0" brushRef="#br0" timeOffset="6297">29568 5927 0,'24'0'0,"0"0"16,0 0-16,-24-24 16,25 24-16,-25-25 15,0 1 1,-25 0-1,1 24 1,0 0-16,0 0 16,0 0-16,-25 0 0,25 0 15,0 24-15,0 0 16,-1 1-16,1-25 0,24 24 16,-24 0-16,24 0 15,0 0-15,0 1 0,24-1 16,0 0-16,1-24 15,-1 24-15,24-24 16,-24 0-16,1-24 0,-1 24 16,24-24-16,-24 0 0,1 24 15,-25-25-15,24 1 16,-24 0-16,24 0 16,-24 0-16,0 48 31,0 0-16,0 0-15,0 0 16,24 1-16,-24-1 0,24 0 16,1 0-16,-1 0 15,0-24-15</inkml:trace>
  <inkml:trace contextRef="#ctx0" brushRef="#br0" timeOffset="6602">29955 5951 0,'0'-24'0,"-24"0"15,24-1-15,-25 1 16,25 0-16,-24 24 16,48 0-1,-24 24 1,25 0-16,-1-24 0,0 49 16,0-25-16,0 0 15,1 0-15,-1 1 0,-24-1 16,0 0-16,24-24 15,-24 24-15,0-48 16,0 0-16,-24 0 16,24-1-16,0 1 15,0-24-15,24 24 0,-24-1 16,24 1-16,0 0 16,1 0-16,23 24 0,-24 0 15,0 0-15,25 0 16,-25 0-16</inkml:trace>
  <inkml:trace contextRef="#ctx0" brushRef="#br0" timeOffset="7048">30656 5927 0,'25'0'0,"-1"0"16,-24-24 0,0-1-1,-24 25-15,24-24 16,-25 0-16,1 0 15,24 0-15,-24 24 0,0 0 16,0 0-16,-25 0 16,25 0-16,0 24 0,0 0 15,-1-24-15,1 24 16,0 25-16,24-25 0,0 0 16,0 0-16,0 0 0,24 1 15,0-1-15,1-24 16,-1 24-16,0-24 0,24 0 15,-23 0-15,-1-24 16,24 0-16,-24-1 0,-24 1 16,25 0-16,-1-24 0,-24 23 15,0-23-15,0 0 16,0-1-16,-24 1 0,24 24 16,-25-25-16,25 25 15,-24 24-15,24 24 16,0 1-1,0 23-15,0 0 16,24-23-16,-24 23 0,25 0 16,-25 1-16,24-25 15,0 24-15,-24-24 0</inkml:trace>
  <inkml:trace contextRef="#ctx0" brushRef="#br0" timeOffset="7504">31116 5782 0,'0'-24'16,"-24"-1"-16,24 1 16,0 0-1,0 48 1,0 0-1,0 1-15,0-1 0,-24 0 16,24 24-16,0-24 16,0 25-16,-25-25 0,25 0 15,0 0-15,0 1 0,0-1 16,0-48 0,0-1-16,25 1 15,-25 0-15,0-24 16,0 23-16,0-47 0,0 24 15,24-25-15,-24 25 0,0-25 16,0 25-16,0-1 16,24 25-16,-24 0 0,0 0 15,24 24-15,-24 24 0,24 24 16,-24 1-16,25-1 16,-1 0-16,-24 25 0,24 0 15,0-25-15,0 24 16,-24-23-16,25-1 0,-25-24 15,24 1-15,-24-1 0</inkml:trace>
  <inkml:trace contextRef="#ctx0" brushRef="#br0" timeOffset="8030">31213 5903 0,'-24'-25'16,"-1"25"-16,1-24 0,0 24 15,0-24 1,48 0-1,0 0 1,0 24-16,1-24 0,23 24 16,-24-25-16,25 25 0,-25 0 15,0-24-15,0 0 16,-24 0 0,0 0-1,-24 24-15,24-25 16,0 50 15,0-1-15,0 0-1,24 0-15,-24 0 16,24 1-16,-24-1 0,24 0 16,-24 0-16,25 0 15,-1 0-15,-24 1 0,24-1 16,0 0-1,0-24-15,1 0 16,-1-24 0,-24 0-16,24-1 15,-24 1-15,24 0 0,-24-24 16,24 24-16,-24-1 0,25-23 16,-25 24-16,0 0 15,0-1-15,-25 25 31,25 25-31,-24-25 0,24 24 16,-24 0-16,24 0 16</inkml:trace>
  <inkml:trace contextRef="#ctx0" brushRef="#br0" timeOffset="8240">31769 5564 0,'0'-24'0,"0"0"0,0-1 15,0 1-15,0 0 0,0 0 16,0 0 0,24 24-1,-24 24-15,25 0 16,-25 24-16,0-23 16,24 23-16,-24 0 0,0 1 15,0-1-15,24 1 16,-24-1-16,0-24 0,0 0 15</inkml:trace>
  <inkml:trace contextRef="#ctx0" brushRef="#br0" timeOffset="8714">31793 5733 0,'-24'-24'16,"24"0"-16,-24 0 15,24 0-15,24-1 16,0 1-1,1 24-15,-1 0 16,24 0-16,-24-24 0,0 24 16,1 0-16,-1 0 0,0-24 15,0 24-15,-24-24 16,0-1-16,-24 1 16,24 0-1,0 0-15,-24 24 16,24 24-1,0 24 1,24-23-16,-24-1 16,0 24-16,24 1 15,-24-25-15,0 24 0,24-24 16,-24 1-16,0-1 0,0 0 16,25-24-16,-1-24 31,-24 0-16,24-1-15,-24 1 0,24 0 16,-24 0-16,0 0 0,24 24 16,1 0-1,-25 24 1,0 0-16,24 0 16,-24 0-16,24 1 0,-24-1 15,24-24-15</inkml:trace>
  <inkml:trace contextRef="#ctx0" brushRef="#br0" timeOffset="9100">32398 5467 0,'-24'-48'0,"0"48"0,0-24 15,-1-1-15,25 1 0,-24 24 16,24-24-1,24 24-15,1 0 16,-1 0-16,24 0 16,0 0-16,-23-24 0,23 24 15,0 0-15,1-24 16,-25 24-16,0-24 0,0 24 16,-24-25-16,0 1 0,-24 24 15,24-24-15,-24 24 16,0 0-16,0 0 0,-1 0 15,1 0-15,0 0 16,24 24-16,-24 0 0,24 1 16,-24 23-16,24 0 0,0 1 15,0-1-15,0 25 16,0-25-16,24 25 0,-24-25 16,24 0-16,-24 1 0,0-1 15,24-24-15,-24 0 16</inkml:trace>
  <inkml:trace contextRef="#ctx0" brushRef="#br0" timeOffset="9495">32785 5637 0,'24'0'16,"-24"-25"-1,0 1 1,-24 0-1,0 24 1,0 0-16,24 24 0,-24-24 16,-1 24-16,25 1 15,-24-1-15,24 0 0,0 0 16,0 0-16,0 1 16,24-25-16,1 0 15,23 0-15,-24 0 0,25 0 16,-25-25-16,0 25 15,0-24-15,0 0 0,0 0 16,-24 0-16,0-1 0,-24 1 16,0 0-16,24 0 15,-24 24-15,0 0 0,0-24 16,-1 24-16,1 0 16,24 24-16,-24-24 0,24 24 15,0 0 1,24-24-1,0 0-15</inkml:trace>
  <inkml:trace contextRef="#ctx0" brushRef="#br0" timeOffset="9698">33003 5419 0,'0'-24'16,"0"-1"-16,0 1 0,0-24 15,0 24-15,0 0 0,0-1 16,0 1-16,0 48 15,0 1 1,0-1-16,0 24 16,24-24-16,-24 25 0,0-1 15,0 0-15,0 1 0,0-1 16,0 1-16,0-25 16</inkml:trace>
  <inkml:trace contextRef="#ctx0" brushRef="#br0" timeOffset="9962">33100 5612 0,'24'-24'0,"0"0"16,-24-24-16,24 23 0,0 1 16,1 0-16,-50 24 31,1 0-31,0 24 0,-24-24 16,23 24-16,1 1 0,-24-1 15,24-24-15,24 24 16,-25-24-16,25 24 0,25-24 31,-1 0-15,0 0-16,0 0 15,0 0-15,1 0 0,-1 24 16,0-24-16,0 25 0,0-25 16,1 24-16,-1-24 15</inkml:trace>
  <inkml:trace contextRef="#ctx0" brushRef="#br0" timeOffset="10311">33414 5661 0,'0'-24'0,"0"-1"0,24 1 16,-24 0-16,0 0 16,0 0-1,24-1-15,-24 1 16,25 24-1,-1-24 1,0 24 0,-24-24-1,0 0-15,-24 24 16,24-25-16,-24 25 16,-1-24-16,-23 24 0,24 0 15,0 0-15,0 0 0,-1 24 16,1 1-16,24-1 15,0 0-15,0 0 0,0 0 16,0 1-16,0 23 0,24-24 16,1 0-16,-1-24 15,0 25-15,0-25 0,0 0 16,25 0-16</inkml:trace>
  <inkml:trace contextRef="#ctx0" brushRef="#br0" timeOffset="10641">33656 5516 0,'0'-25'15,"0"1"-15,0 0 0,0 0 16,0 0 0,0 48 15,0 0-15,0 0-16,0 0 0,0 1 15,0-1-15,0 0 16,0 0-16,0 0 15,24-24 1,-24-24-16,24 24 16,-24-24-16,25 0 0,-1 0 15,-24-1-15,24 1 16,0-24-16,-24 24 16,24-1-16,1 25 15,-25 25 1,24-1-16,-24 0 0,24 24 15,0 1-15,0-25 16,0 24-16,1 1 0</inkml:trace>
  <inkml:trace contextRef="#ctx0" brushRef="#br0" timeOffset="11695">28770 6483 0,'24'0'63,"0"0"-48,24 0-15,1 0 16,-1 0-16,25-24 0,-1 24 16,25-24-16,-24 24 0,23-24 15,-47 24-15,23-25 16,-48 25-16,1 0 0</inkml:trace>
  <inkml:trace contextRef="#ctx0" brushRef="#br0" timeOffset="11869">28915 6604 0,'0'24'15,"0"1"-15,24-25 16,0 0 0,24 0-16,1-25 15,-1 25-15,25 0 0,24-24 16,-25 24-16,1 0 15,-1-24-15</inkml:trace>
  <inkml:trace contextRef="#ctx0" brushRef="#br0" timeOffset="15754">31358 8249 0,'0'-24'16,"24"24"-1,-24-24 1,0 48 15,0 0-31,0 0 16,0 1-16,0-1 0,0 24 15,0-24-15,0 25 16,0-25-16,0 0 0,0 0 16,24-24-16,0-24 15,25 0 1,-25-25-16,24 1 0,1 0 16,-1-1-16,25-23 15,-25 23-15,1 1 0,23 0 16,-48 23-16,25 25 0,-1 0 15,-48 25 1</inkml:trace>
  <inkml:trace contextRef="#ctx0" brushRef="#br0" timeOffset="16217">31213 8830 0,'24'0'15,"0"0"16,-24-24-15,24 24-16,-24 24 31,0 0-31,0 24 16,0-24-16,25 1 16,-25 23-16,0-24 0,0 0 15,0 1-15,24-1 16,0-24-16,0-24 15,0-1-15,0 1 0,25 0 16,-1-24-16,25-1 16,-25 1-16,25 0 0,-25-1 15,1 1-15,23-1 16,-24 25-16,1-24 0,-1 48 16,1 0-16,-25 0 0,24 0 15,-24 24-15</inkml:trace>
  <inkml:trace contextRef="#ctx0" brushRef="#br0" timeOffset="17105">33946 7354 0,'-24'-24'16,"0"0"-16,0 0 16,0-1-16,-1 1 15,25 0-15,25 0 16,-1 24-1,0 0-15,0 0 0,0 0 16,25 0-16,-1-24 0,0 24 16,1 0-16,-1 0 15,1 0-15,-1 0 0,-24 0 16,25 0-16,-25 0 16,0 0-16,-24 24 15,0 0 1,0 24-16,0-23 15,0 23-15,0 0 0,0 1 16,0-1-16,24 0 16,0-23-16,-24 23 0,24 0 15,-24-23-15,25 23 16,-25-24-16,24 0 0,-24 1 16,0-1-16,0 0 15,-24-24 1,-1-24-16,25 0 15,-24-1-15,0 1 0,0 0 16,-24 0-16,-1 0 16,1-1-16,-25 25 0,1-24 15,23 24-15,-23 0 16,23 0-16,1 24 0,0 1 16,23-25-16,1 24 15,24 0-15,0 0 0,0 0 16,24-24-16</inkml:trace>
  <inkml:trace contextRef="#ctx0" brushRef="#br0" timeOffset="17555">34962 7475 0,'0'-24'0,"0"-25"15,0 25-15,0 0 16,0-24-16,0 24 16,-24 24-16,0 0 15,0 0-15,0 24 16,-1-24-16,1 24 0,0 0 16,0-24-16,0 24 15,24 0-15,-25 1 0,25-1 16,0 0-1,0 0 1,25-24-16,-1 0 16,0 0-1,0 0-15,0-24 16,1 24 0,-25-24-16,24 24 15,0 24 16,-24 0-31,0 0 0,0 1 16,24-1-16,-24 0 0,24 0 16,-24 0-16,24 1 15,-24-1-15,25-24 0,-1 0 16</inkml:trace>
  <inkml:trace contextRef="#ctx0" brushRef="#br0" timeOffset="18257">35228 7499 0,'0'-24'16,"0"0"0,-24 0-16,24-1 0,0 1 15,0 48 1,24 1 0,-24-1-16,0 0 15,25 24-15,-25-23 16,24-1-16,-24 0 0,0 0 15,24 0-15,-24 1 16,24-25 0,-24-25-16,0 1 15,0 0-15,24 0 16,-24 0-16,0-1 0,0 1 16,25-24-16,-25 24 0,0-1 15,24 1-15,-24 0 16,24 24-1,-24 24-15,24 0 16,-24 1-16,24-1 0,0 0 16,1 0-16,23 0 0,-24 1 15,25-1-15,-1-24 16,-24 0-16,25 0 0,-1 0 16,-24 0-16,0-24 15,25 24-15,-25-25 0,-24 1 16,24 0-16,-24 0 0,0 0 15,-24-1-15,0 1 16,0 0-16,-25 24 0,1-24 16,24 24-16,-25 0 15,25 0-15,-24 0 0,23 24 16,1-24-16,0 24 16,24 0-1,24-24-15,-24 25 16,24-25-1,1 0-15,-1 24 0,0-24 16,0 0-16,0 0 16,-24-24-16,25 24 15,-1-25-15,0 25 16,-24-24-16,24 24 16,-24 24-1,24 1 1,-24-1-16,25 24 0,-1 1 15,0 23-15,0-23 0,0 23 16</inkml:trace>
  <inkml:trace contextRef="#ctx0" brushRef="#br0" timeOffset="56725">28842 1113 0,'0'-24'15,"0"0"1,0-1-16,0 1 16,0 0-16,0 0 15,0 0 1,0 48-1,0 0 1,0 24-16,0-23 16,0 23-16,0 25 0,0-25 15,-24 24-15,24 1 16,0 0-16,0-1 0,0 1 16,-24-25-16,24 25 15,0-25-15,0-24 0,0 0 16</inkml:trace>
  <inkml:trace contextRef="#ctx0" brushRef="#br0" timeOffset="57002">28866 1210 0,'0'-49'0,"-24"25"15,24 0-15,0 0 0,0 0 16,0-1-1,24 25-15,0 0 16,25 25-16,-25-1 16,24 0-16,-23 0 15,23 25-15,0-25 0,1 24 16,-1 0-16,-24-23 16,25 23-16,-25-24 0,24 25 15,-24-25-15,1 0 0,-1 0 16,0 0-1,0-48-15</inkml:trace>
  <inkml:trace contextRef="#ctx0" brushRef="#br0" timeOffset="57253">29423 798 0,'0'-24'0,"-25"0"0,25 0 16,-24 0-16,24 48 31,0 0-31,24 0 16,-24 25-16,0-1 0,25 0 15,-25 25-15,0-25 16,24 25-16,-24 0 0,0-25 16,0 24-16,24-23 0,-24-1 15,0 1-15,0-1 16,0-24-16,0 0 0,0 1 15,24-25-15</inkml:trace>
  <inkml:trace contextRef="#ctx0" brushRef="#br0" timeOffset="57661">29834 1137 0,'0'-24'0,"-24"24"0,24-24 15,-24 24-15,-1 0 16,25-24-16,-24 24 0,0 0 16,0 0-1,0 24 1,24 0-16,0 0 0,0 25 16,0-1-16,0-24 15,0 24-15,24 1 0,0-25 16,0 24-16,0-23 0,1-1 15,-1 0-15,24-24 16,-24 0-16,25 0 0,-25 0 16,24-24-16,-24 0 15,1-1-15,-1 1 0,-24-24 16,0-1-16,0 1 0,0 0 16,-24-1-16,-25 1 15,25 0-15,0-1 0,-25 25 16,25 0-16,0 24 15,0 0-15,0 0 0,0 0 16,24 24-16,0 0 16,0 0-1</inkml:trace>
  <inkml:trace contextRef="#ctx0" brushRef="#br0" timeOffset="57907">30197 992 0,'-24'-24'16,"24"0"-16,-25 24 15,25-25-15,0 50 32,25-1-32,-25 0 15,24 24-15,0 1 16,-24 23-16,24-23 0,-24-1 15,24 0-15,-24 1 0,25-1 16,-25 1-16,0-25 16,0 0-16</inkml:trace>
  <inkml:trace contextRef="#ctx0" brushRef="#br0" timeOffset="58207">30148 992 0,'0'-48'16,"0"-1"-16,0 25 0,0 0 16,25 0-16,-1 24 0,0 0 15,0 0-15,25 0 16,-1 0-16,0 24 0,1 0 16,-1 24-16,0-23 0,1 23 15,-25 0-15,0 1 16,0-25-16,-24 24 0,0 1 15,-24-1-15,0-24 16,0 0-16,-25 1 0,1-1 16,24 0-16,-25-24 0,1 24 15,24-24-15,0 0 16,0 0-16,-1-24 0,25 0 16,0 0-1</inkml:trace>
  <inkml:trace contextRef="#ctx0" brushRef="#br0" timeOffset="58501">31092 895 0,'0'-24'0,"0"0"16,0 0-1,-24 24-15,-1 0 16,1 0-16,0 24 0,0-24 15,0 24-15,-1 0 16,1-24-16,0 24 0,0 1 16,24 23-16,-24-24 15,24 25-15,0-25 0,0 24 16,0-24-16,0 25 16,0-25-16,24 24 0,0-24 15,0 1-15,0-1 0,25-24 16,-25 24-16,24-24 15,-23 0-15,-1 0 0</inkml:trace>
  <inkml:trace contextRef="#ctx0" brushRef="#br0" timeOffset="58663">30995 1161 0,'-24'-24'0,"0"24"0,-1-24 15,1 24-15,0 0 16,24-24-16,24 24 15,0 0-15,1 0 0,-1 0 16,24-24-16,1 24 16,23 0-16,1-25 0,-25 25 15</inkml:trace>
  <inkml:trace contextRef="#ctx0" brushRef="#br0" timeOffset="59204">31576 798 0,'-25'-24'0,"-23"24"15,24 0-15,0 0 16,-1 0-16,1-24 0,48 24 16,1-24-16,23 24 15,-24-24-15,25 24 16,-1-24-16,25 24 0,-25 0 15,-24 0-15,25 0 16,-25 0-16,0 0 0,-24 24 31,-24-24-15,24 24-16,0 0 0,0 0 16,-24 0-16,24 25 15,0-1-15,0 1 0,0-1 16,0 25-16,0-25 0,0 0 15,24 1-15,-24-25 16,0 24-16,0-24 0,0 1 16,-24-50 15,24 1-31,-25 0 16,1 0-16,0 0 15,0 0-15,0-1 0,-1 1 16,1 24-16,0-24 15,-24 24-15,23 0 0,1 0 16,0 24-16,24 0 0,-24-24 16,0 25-16,24-1 15,0 0-15,0 0 16,24 24 0</inkml:trace>
  <inkml:trace contextRef="#ctx0" brushRef="#br0" timeOffset="59731">32543 750 0,'0'-24'0,"0"0"16,0 0-16,-24 24 16,24-25-16,-24 1 15,0 24 1,-1 0-16,1 0 0,-24 0 16,24 0-16,-25 0 0,25 24 15,0-24-15,-24 25 16,23-1-16,25 0 15,0 0-15,0 0 16,25 0-16,-25 1 16,48-1-16,-24 0 0,25 0 15,-25 0-15,24 1 16,0-1-16,1 0 0,-1 0 16,1 0-16,-25 1 15,0-1-15,24 0 0,-48 0 16,25 25-16,-25-25 0,0 0 15,-25 0-15,1 0 16,-24-24-16,-1 24 0,1-24 16,0 0-16,-1 0 0,-23 0 15,23-24-15,1 24 16,0-24-16,-1 0 0,25 24 16,24-24-16,-24 0 15,24-1-15,24 1 16,0 24-16</inkml:trace>
  <inkml:trace contextRef="#ctx0" brushRef="#br0" timeOffset="61345">33051 387 0,'-24'0'16,"0"-24"-16,0 0 15,-1 0-15,1-1 0,0 1 16,-24 0-16,24 0 16,-1 24-16,-23-24 0,24 0 15,-25-1-15,1 1 0,0 24 16,-25-24-16,0 0 16,1 24-16,-1-24 0,1 24 15,-25 0-15,0-25 16,0 25-16,1 0 0,23-24 15,-24 24-15,1 0 0,-1 0 16,0 0-16,25 0 16,-25 0-16,0 0 0,0 24 15,25-24-15,-25 0 16,0 0-16,0 25 0,1-25 16,-1 24-16,0-24 0,0 0 15,25 24-15,-25-24 16,24 0-16,1 24 0,-1-24 15,1 24-15,23 1 0,-23-1 16,23 0-16,1 0 16,-25 0-16,25 0 0,-25 25 15,25-25-15,0 0 16,-25 0-16,25 25 0,-1-25 16,1 0-16,0 0 0,-1 25 15,1-25-15,24 0 16,-25 0-16,25 25 0,0-25 15,0 24-15,0-24 16,-1 25-16,1-25 0,0 24 16,0-23-16,0-1 0,-1 24 15,1-24-15,0 1 16,0 23-16,0-24 0,24 0 16,-25 1-16,25 23 15,-24-24-15,24 0 0,0 0 16,0 1-16,24 23 0,1-24 15,-1 25-15,0-25 16,0 24-16,0 1 0,25-25 16,-1 24-16,1 1 15,-25-25-15,24 24 0,0-24 16,1 25-16,-1-25 0,1 0 16,-1 24-16,0-23 15,25-1-15,-25 0 0,1 0 16,-1-24-16,25 24 15,-25 1-15,25-25 0,-25 24 16,25 0-16,-25-24 0,25 24 16,120 0-1,-120 1-15,96-25 16,-72 0-16,-25 24 16,25-24-16,-24 0 15,23 0-15,-23 0 0,0 0 16,-25 0-16,24 0 15,1 0-15,0 0 0,-25 0 16,25 0-16,-1 0 16,-23-24-16,47 24 0,-23 0 15,-1 0-15,1 0 0,0-25 16,-1 25-16,25 0 16,-25-24-16,1 0 0,0 24 15,23-24-15,-23 0 16,0-1-16,-25 1 0,24 0 15,1 0-15,-25 0 0,1-1 16,-25 25-16,24-24 16,1 0-16,-25 0 0,0 0 15,25-1-15,-25-23 16,24 24-16,-24-24 0,25 23 16,-1-23-16,0 24 0,-23-25 15,23 25-15,-24 0 16,25-24-16,-25 23 0,0 1 15,-24 0-15,24 24 0,-24-24 16,0 0-16,0-1 16,0 1-16,0-24 0,-24 24 15,24 0-15,0-25 16,0 1-16,24 24 0,-24-25 16,24 25-16,-24-24 0,25 23 15,-25 1-15,0-24 16,0 24-16,0-1 0,0 1 15,-25 0-15,1 0 16,24 0-16,-24-25 0,0 25 16,0 0-16,24 0 0,-25 0 15,1-1-15,24 1 16,-24 0-16,0 0 0,24 0 16,-24 24-16,-1-25 15,1 1-15,0 24 0,-24-24 16,23 0-16,-23 24 0,0-24 15,24 24-15,-25-25 16,1 25-16,24-24 0,-1 24 16,1-24-16,0 24 15,0 0-15,24-24 16,-24 24-16,-1 0 16,25-24-16,-24 24 15,0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2.1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1296 150 0,'0'-25'0,"-25"25"15,25-25 1,0 0 0,-25 25-1,25-25 1,-25 25-16,0 0 16,25-25-16,-25 25 0,0 0 15,0 0-15,0-24 16,0 24-16,-24 0 15,24 0-15,0 0 16,0 0-16,0 0 0,0 0 16,0 0-16,-25 0 0,26 0 15,-1 0-15,0 0 16,-25 0-16,25 0 0,-25 0 16,25 24-16,0-24 15,-24 0-15,24 25 0,-25-25 16,25 0-16,0 0 0,0 25 15,0-25-15,-25 25 16,26 0-16,-1-25 0,0 25 16,0-25-16,0 25 0,0 0 15,0 0-15,0 0 16,0 0-16,0-1 0,1 1 16,24 0-16,-25 0 15,25 0-15,0 0 0,0 0 16,0 0-16,0 0 15,0 24-15,0-24 0,0 0 16,0 0-16,0 0 0,0 0 16,25 25-16,-25-25 15,0 0-15,24-1 0,-24 1 16,25 0-16,0 0 16,0 0-16,0-25 0,0 25 15,0 0-15,25 0 0,-25-25 16,24 25-16,-24 0 15,25-25-15,-25 24 0,25-24 16,-25 25-16,25-25 0,-26 25 16,1-25-16,25 0 15,-25 0-15,25 0 0,-25 0 16,25 0-16,-1-25 16,1 25-16,0 0 0,0-25 15,24 25-15,-24 0 0,0-24 16,0 24-16,0-25 15,-1 25-15,1-25 0,0 0 16,-25 25-16,25-25 16,-25 25-16,0-25 0,-25 0 15,24 0-15,1 25 0,0-25 16,-25 0-16,25-24 16,-25 24-16,25 0 0,-25-25 15,25 0-15,-25 0 16,0 26-16,0-26 0,0 0 15,0 0-15,0 25 0,0-25 16,-25 26-16,25-1 16,-25 0-16,0 0 0,25 0 15,-25 25-15,0-25 16,1 25-16,-1-25 0,-25 0 16,25 25-16,-25-25 0,25 0 15,-25 25-15,26-25 16,-26 25-16,0 0 0,25-24 15,-25 24-15,25 0 16,0 0-16,1 0 0,-1 0 16,0 24-16,0-24 0,0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4.8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0,'25'0'0,"-25"24"31,25-24-15,-1 0 15,1 0-15,0 25-1,-25 0 1,25-25-16,-25 25 15,0 0-15,0 0 16,0 0-16,0 0 16,0 0-16,25 0 15,-25-1 1,25-24 0,-25-24 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8.2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1519 0,'0'25'15,"25"-25"110,0 0-109,0 0 15,0 0-31,-1 0 16,1 0-16,0 0 0,25 0 15,-25 0-15,25 0 16,0 0-16,-1 0 0,26 0 16,-25 0-16,25 0 0,-1 0 15,1 0-15,25 0 16,-1 0-16,1 0 0,-1 0 15,1 0-15,-25 0 16,24 0-16,1 0 0,-25 0 16,-1 0-16,1 0 15,0 0-15,-1 0 0,-24 0 16,25 0-16,0 0 0,-25 0 16,24 0-16,1 0 15,-25 0-15,24 0 0,1 0 16,0 0-16,-25 0 15,24 0-15,-24 0 0,0 0 16,0 0-16,0 0 0,-1 0 16,-24 0-16,0 0 15,0 0-15,0 0 0,0 0 16,0 0-16,0 0 16,-25-25-16,25 25 15,-1 0-15,1 0 16,0 0-1,0 0 1,-50 0 62</inkml:trace>
  <inkml:trace contextRef="#ctx0" brushRef="#br0" timeOffset="655">2988 324 0,'0'24'62,"0"1"-62,0 25 16,0-25-16,0 0 15,0 25-15,0-25 16,0 24-16,0 1 0,0 0 16,0-25-16,0 25 15,25 0-15,-25-1 0,0 26 16,25-25-16,-25 0 15,0 0-15,0-1 0,0-24 16,25 25-16,-25 0 0,0 0 16,0-25-16,0-1 15,0 1-15,0 0 0,0 0 16,0 0-16,0 0 0,0 0 16,-25-25 30,25-25-46</inkml:trace>
  <inkml:trace contextRef="#ctx0" brushRef="#br0" timeOffset="1794">3013 423 0,'0'-25'0,"-25"25"16,25-25-16,0 0 31,25 25-15,0 0 0,0 0-1,0 0 1,0 0-16,0 0 0,24 0 15,1 25-15,25-25 16,-25 0-16,24 0 0,1 0 16,0 0-16,0 0 15,24 0-15,-24 0 0,0 0 16,24 0-16,-24 0 0,24 0 16,-24 0-16,25 0 15,24 0-15,1 0 0,-1 0 16,26 0-16,-26 0 15,26 0-15,-1 0 0,0 0 16,-24 0-16,-1 0 0,1 0 16,0 0-16,-1 0 15,-24 0-15,-1 0 0,1 0 16,-1 0-16,-24 0 0,25 0 16,-1 0-16,1 0 15,0 0-15,-1-25 0,1 25 16,-1 0-16,1 0 15,-25 0-15,24 0 0,-24 0 16,0 0-16,-1 0 0,-24 0 16,25 0-16,0 0 15,-26 0-15,26 0 0,-25 0 16,25 0-16,-1 0 16,-24 0-16,25-24 0,0 24 15,-26 0-15,26 0 0,-25 0 16,0 0-16,-25 0 15,24 0-15,-24-25 0,25 25 16,-25 0-16,0 0 16,25 0-16,-25 0 0,24 0 15,-24 0-15,25 0 0,-25 0 16,25 0-16,-25 0 16,0 0-16,0 0 0,-1 0 15,1 0 1,0 0-1,0 0 1,0 0 0,0 0-16,0 0 15,0 0-15,0 0 16</inkml:trace>
  <inkml:trace contextRef="#ctx0" brushRef="#br0" timeOffset="2328">9064 25 0,'0'-25'16,"25"25"15,-25 25-16,25-25 1,-25 25-16,25 0 16,0-25-16,0 24 15,25-24-15,-26 25 0,26 0 16,-25-25-16,25 25 0,0-25 16,-25 25-16,0-25 15,24 25-15,-24-25 0,-25 25 16,25-25-16,-25 25 47,-25-25-47,25 25 15,-25-25-15,0 25 0,1-1 16,24 1-16,-25 0 16,0 0-16,-25-25 0,25 25 15,0 0-15,-25 0 0,25 0 16,1 0-16,-26 0 15,25-25-15,0 24 0,25 1 16,-25-25-16,25 25 16,-25-25-16,25 25 0</inkml:trace>
  <inkml:trace contextRef="#ctx0" brushRef="#br0" timeOffset="4021">4731 1021 0,'0'-25'15,"0"0"-15,0 0 16,-25 25 0,1-25-16,-1 25 0,0 0 15,0 0-15,-25 0 16,0 25-16,25-25 0,-25 25 15,1 0-15,24 0 0,-25 0 16,25 0-16,0 24 16,0-24-16,0 25 0,25-25 15,0 25-15,0-25 0,25 25 16,0-26-16,0 1 16,25 0-16,0-25 0,24 25 15,-24-25-15,0 0 16,0-25-16,25 25 0,-51-25 15</inkml:trace>
  <inkml:trace contextRef="#ctx0" brushRef="#br0" timeOffset="4434">4881 1220 0,'0'25'79,"0"0"-64,0 0-15,0 0 16,25-25-16,-25 25 0,25-25 15,-25 24-15,24-24 16,1 0-16,0 0 0,0 0 16,25 0-16,-25 0 15,0 0-15,0-24 0,-25-1 16,25 25-16,-25-25 16,0 0-16,0 0 0,0 0 15,-25 25-15,0-25 0,0 0 16,0 25-16,0 0 15,0 0-15,0 0 0,0 0 16,25 25-16</inkml:trace>
  <inkml:trace contextRef="#ctx0" brushRef="#br0" timeOffset="4885">5379 1145 0,'-25'0'0,"25"-25"15,25 25 32,0 0-47,-25 25 16,25-25-16,-1 25 0,1 0 15,0 0-15,-25 0 16,25-25-16,-25 25 16,0 0-16,0 0 15,-25-25 17,25-25-17,0 0-15,0 0 16,0 0-16,0 0 15,25 0-15,-25 0 16,25 0-16,0 25 0,0 0 16,0 0-16,0 0 0,0 25 15,-1-25 1,1 25-16,-25 0 0,0 0 16,25 0-16,-25 0 15,0 0-15,0 0 0,0 0 16,0-1-16</inkml:trace>
  <inkml:trace contextRef="#ctx0" brushRef="#br0" timeOffset="5311">5902 1145 0,'-25'0'15,"50"0"32,0 25-47,0-25 16,-25 25-16,24 0 0,-24 0 16,25 0-16,-25 0 15,0 0-15,0 0 31,0-50-15,0 0 0,0 0-16,0 0 15,0 0-15,0 0 0,25 0 16,-25 0-16,25 0 16,0 25-16,0-24 0,0 24 15,-25 24-15,25-24 16,0 25-16,0 0 15,-25 0-15,0 0 0,24 0 16,-24 0-16,25 0 16,-25 0-16,0 0 0</inkml:trace>
  <inkml:trace contextRef="#ctx0" brushRef="#br0" timeOffset="5737">6425 1195 0,'-25'0'0,"50"0"63,0 0-63,-1 0 15,26 25 1,-25-25-16,0 0 16,0 0-16,-25-25 0,25 25 15,-25-25 1,0 0-16,-25 0 16,0 1-1,0 24-15,0 0 16,0 0-16,0 0 15,1 24 1,24 1-16,-25 0 0,25 0 16,0 0-16,0 0 15,0 0-15,25 0 0,-25 0 16,24 0-16,1-25 0,25 24 16,-25-24-16,25 0 15</inkml:trace>
  <inkml:trace contextRef="#ctx0" brushRef="#br0" timeOffset="6091">7122 1170 0,'0'-25'31,"-25"25"-31,25-25 15,-25 1 17,0 24-17,0 0-15,0 0 0,0 0 16,1 0-16,-1 0 16,0 24-16,0-24 15,25 25-15,0 0 0,0 0 16,0 0-1,25 0-15,-25 0 0,25 0 16,0 0-16,-1-25 16,1 25-16,0-25 0,0 0 15,25 0-15,-25 0 16,0-25-16,25 0 0</inkml:trace>
  <inkml:trace contextRef="#ctx0" brushRef="#br0" timeOffset="6348">7246 896 0,'0'-25'0,"-24"25"0,24-25 15,0 50 17,24 0-17,1 0 1,0 0-16,-25 25 0,25-25 15,0 0-15,0 25 16,-25-26-16,25 26 0,0-25 16,-25 0-16,0 25 0,25-25 15,-25 0 1</inkml:trace>
  <inkml:trace contextRef="#ctx0" brushRef="#br0" timeOffset="6540">7296 1071 0,'0'-25'16,"-25"25"-16,25-25 15,25 25 1,0 25 0,25-25-1,-25 0-15,25 0 0,-25 0 16,24 0-16,-24 0 0,25 0 15,-25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20.8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25 349 0,'-25'0'15,"25"25"64,0 0-48,0 0-16,0 0 1,0 0-16,25 0 0,-25-1 16,0 1-16,25 0 0,-25 0 15,0 25-15,0-25 16,0 0-16,0 0 0</inkml:trace>
  <inkml:trace contextRef="#ctx0" brushRef="#br0" timeOffset="453">299 225 0,'25'0'32,"0"0"-17,0 0-15,0 25 0,0-1 16,0 1-16,0 25 16,-1-25-16,-24 25 0,25 0 15,-25-1-15,0 1 0,-25 0 16,1 0-16,-1-25 15,0 25-15,0-26 0,-25 1 16,25 0-16,-25-25 16</inkml:trace>
  <inkml:trace contextRef="#ctx0" brushRef="#br0" timeOffset="1057">1196 424 0,'0'-25'16,"25"25"0,-25-25-1,-25 25 1,0 0-1,0 0-15,0 0 16,-25 25-16,25-25 0,-25 0 16,26 25-16,-1 0 15,0-25-15,0 25 0,0 0 16,25-1-16,0 1 0,0 0 16,25 0-16,0 0 15,0 0-15,0-25 0,24 25 16,-24-25-16,25 0 15,-25 0-15,25 0 0</inkml:trace>
  <inkml:trace contextRef="#ctx0" brushRef="#br0" timeOffset="1711">1644 523 0,'0'-24'16,"0"-1"0,25 25-16,-25-25 15,-25 25 1,0 0 0,25-25-16,-25 25 0,0 0 15,0 0-15,-24 0 16,24 25-16,0-25 0,0 25 15,0-25-15,0 0 16,25 25-16,0-1 16,0 1-16,0 0 15,25-25-15,-25 25 16,25-25-16,0 0 0,0 25 16,0-25-16,-1 0 0,1 0 15,0-25-15,0 0 16,0 25-16,-25-25 15,25 0-15,-25 1 16,0-26-16,0 25 0,0-25 16,-25 25-16,25 0 0,-25-25 15,25 26-15,0-1 16,0 50 15,0-1-31,0 1 0,0 25 16,25-25-16,-25 25 15,0-25-15,25 25 0,-25-26 16,0 1-16,25 0 0,-25 0 16,0 0-16</inkml:trace>
  <inkml:trace contextRef="#ctx0" brushRef="#br0" timeOffset="2172">2117 424 0,'0'-25'0,"25"25"0,0-25 31,-25 0-15,-25 25-16,0 0 16,0 0-16,0 0 15,-25 0-15,26 25 0,-1-25 16,0 0-16,0 25 16,0 0-16,0 0 15,25 0 1,25-25-16,0 25 0,0-25 15,0 24-15,24-24 0,-24 0 16,25 25-16,0-25 16,-25 0-16,0 25 0,0-25 15,0 0-15,-1 25 16,-24 0-16,-24-25 16,-1 25-16,0-25 15,0 0-15,0 0 16,-25 0-16,25 0 0,-25 0 15</inkml:trace>
  <inkml:trace contextRef="#ctx0" brushRef="#br0" timeOffset="2983">3038 424 0,'25'0'32,"0"0"-17,0-25 1,0 25 0,-25-25-1,0 0 1,-25 25-1,0 0-15,0 0 0,0 0 16,1 0-16,-1 0 16,0 0-16,-25 0 0,25 0 15,0 25-15,0 0 16,0 0 0,25 0-16,0 0 0,25-25 15,-25 25-15,25-1 16,0-24-16,0 25 0,0-25 15,0 25-15,0-25 0,0 0 16,-1 0-16,1 0 16,-25-25-16,25 25 0,0-25 15,-25 1-15,25 24 16,-25-25-16,0 0 0,0 0 16,0 0-16,25 25 31,-25 25-31,0 0 15,25 0 1,-25 0-16,25 24 0,-25-24 16,25-25-16,-25 25 0,25 0 15,-25 0-15,24-25 16</inkml:trace>
  <inkml:trace contextRef="#ctx0" brushRef="#br0" timeOffset="3540">3611 449 0,'0'-25'16,"-25"0"31,0 25-47,0 0 15,1 0-15,-1 0 16,0 0-16,0 25 16,0 0-16,0 0 15,25 0-15,0-1 16,0 1-16,0 0 15,25 0-15,0-25 16,-25 25-16,25-25 0,0 0 16,0 0-16,-1 0 15,1 0-15,0-25 0,0 0 16,0 0-16,-25 0 16,25 1-16,-25-1 0,0-25 15,0 0-15,-25 0 16,25 25-16,-25-24 0,25 24 15,0 0-15,-25 0 0,25 0 16,0 50 0,0 0-16,0 0 15,0 24-15,25-24 0,-25 25 16,0-25-16,25 25 16,-25 0-16,0-25 0,25-1 15,-25 1-15,25 0 16,-25 0-16,0 0 0</inkml:trace>
  <inkml:trace contextRef="#ctx0" brushRef="#br0" timeOffset="4129">4035 424 0,'24'0'16,"-24"-25"-16,0 0 31,-24 0-15,-1 25-1,0 0 1,0 0-16,0 0 0,25 25 16,-25 0-16,25 0 15,-25 0-15,25 0 0,0 0 16,0-1-16,0 1 16,25 0-16,0-25 15,0 0-15,0 0 16,0 0-16,24 0 0,-24 0 15,-25-25-15,25 0 16,-25 1-16,25-1 0,-25-25 16,0 25-16,-25-25 15,25 25-15,-25-25 0,0 26 16,25-1-16,-24 0 0,24 0 16,0 0-1,0 50 16,0 0-31,0 0 16,0 24-16,24 1 0,-24-25 16,0 25-16,0 0 15,25 0-15,-25-1 0,0-24 16,0 25-16,25-25 16,-25 0-16</inkml:trace>
  <inkml:trace contextRef="#ctx0" brushRef="#br0" timeOffset="4765">4582 175 0,'0'-25'31,"0"50"32,0 0-63,0 0 16,0 0-16,0 24 15,0-24-15,0 25 0,0-25 16,0 25-16,0-25 0,0 24 15,25-24-15,-25 0 16,0 0-16,0 0 16,25-25-16,-25-25 15,0 0 1,0 0-16,0 0 16,0 1-16,25-1 15,-25 0-15,0-25 0,25 25 16,0 0-1,0 25-15,0 0 0,0 0 16,-1 0-16,-24 25 0,25 0 16,0 25-16,-25-25 15,0 0-15,25-1 0,-25 26 16,0-25-16,0 0 0,0 0 16</inkml:trace>
  <inkml:trace contextRef="#ctx0" brushRef="#br0" timeOffset="5281">5155 449 0,'25'0'16,"-25"-25"-16,25 0 15,0 0 1,-25 0 0,0 0-16,-25 25 15,0-25-15,0 25 16,0 0-16,0 0 16,0 0-16,1 25 0,-1-25 15,0 25-15,25 0 16,-25-25-16,25 25 0,0 25 15,0-25-15,25 0 0,-25-1 16,25 1-16,0 0 16,-1 0-16,1-25 15,0 0-15,0 0 16,0 0-16,0-25 16,0 25-16,-25-25 0,25 0 15,-25-24-15,25 24 16,-25 0-16,0 0 0,0 0 15,0 0-15,0 50 32,0 0-32,0 0 15,0 0-15,25 0 16,-25 0-16,24-1 0,-24 1 16,0 0-16,25-25 15,-25 25-15,25-25 0</inkml:trace>
  <inkml:trace contextRef="#ctx0" brushRef="#br0" timeOffset="5743">5479 399 0,'-25'-25'0,"25"0"16,0 0-1,25 25 1,0 0 0,-25 25-16,25-25 15,-25 25-15,25 0 16,-25 0-16,0 0 16,24 0-16,-24 0 0,0-1 15,0 1-15,25-25 0,-25 25 16,0-50 31,0 0-47,0 1 15,25-1-15,-25 0 16,25 0-16,0 0 16,-25 0-16,25 25 0,0 0 15,0 0-15,0 0 0,0 0 16,-1 25-16,-24 0 15,25 0-15,-25 0 0,25 0 16,-25 24-16,0-24 16,0 0-16,0 0 15,0 0-15</inkml:trace>
  <inkml:trace contextRef="#ctx0" brushRef="#br0" timeOffset="6331">6176 424 0,'25'0'16,"-25"-25"-1,25 25 1,0 0-16,-25-25 16,25 25-16,-25-25 15,0 0-15,0 0 16,-25 25-16,0 0 15,0 0-15,0 0 16,0 0-16,0 0 0,0 25 16,0 0-16,1 0 15,-1 0-15,25 0 16,0 0-16,0 0 0,0 0 16,25-25-1,-25 24-15,24-24 0,1 0 16,0 0-16,0 0 15,0 0 1,-25-24-16,25 24 0,-25-25 16,0 0-16,0 0 15,25 0-15,-25 0 0,0 0 16,0 0-16,0 50 31,0 0-31,25 0 16,-25 0-16,25 0 15,0 0-15,0 0 0,-25-1 16,24 1-16,1 0 0,0-25 16</inkml:trace>
  <inkml:trace contextRef="#ctx0" brushRef="#br0" timeOffset="8983">6799 274 0,'-25'0'16,"50"0"15,0 0-31,-1 0 0,1 0 16,25 0-16,0 0 15,25 0-15,-26 0 0,26 25 16,25-25-16,-26 0 0,26 0 16,0 0-16,-1 0 15,1 0-15,-25 0 0,-1 0 16,-24 0-16,0 25 15,-25-25-15,0 0 0,-50 0 32,0 0-17,0-25-15</inkml:trace>
  <inkml:trace contextRef="#ctx0" brushRef="#br0" timeOffset="9333">7994 150 0,'-25'0'16,"50"0"15,0 0-15,0 25-1,0-25-15,24 25 0,-24-25 16,0 0-16,25 25 16,-25-25-16,0 25 0,0-1 15,-25 1 1,0 0-16,-25 0 0,0-25 15,0 25-15,0 0 0,-25 0 16,25 0-16,1 0 16,-1-25-16</inkml:trace>
  <inkml:trace contextRef="#ctx0" brushRef="#br0" timeOffset="10166">7222 324 0,'-25'0'16,"50"25"15,0 0-15,-25 0-16,0 0 15,0 0-15,0 0 0,0 24 16,0-24-16,0 25 0,-25 0 16,25 0-16,0 0 15,-25-1-15,25 1 0,0 0 16,0 0-16,0 0 16,-25-26-16,25 26 0,0-25 15,0 25-15,0-25 0,0 0 16,-25 0-16,25 0 15,0-1-15,0 1 16,25-25 0,0 0-1,0 0 17,-25-25-32,25 25 0,0 0 15,0 0-15,0 0 16,-1-24-16,26 24 0,0 0 15,0 0-15,0 0 0,24 0 16,-24-25-16,25 25 16,-25 0-16,0 0 0,-1 0 15,-24 0-15,25 0 16,-25 0-16</inkml:trace>
  <inkml:trace contextRef="#ctx0" brushRef="#br0" timeOffset="10413">7894 1071 0,'-25'0'15,"25"-25"-15,-24 25 16,48 0-1,-24 25-15,25-25 16,0 25-16,0-25 0,0 25 16,0 0-16,0 0 15,0 0-15,0 0 0,-25 0 16,0-1-16,0 1 0,-25 25 16,0-25-16,0 0 15,0 0-15,-25 0 0,25 0 16,0-25-16</inkml:trace>
  <inkml:trace contextRef="#ctx0" brushRef="#br0" timeOffset="11181">8766 449 0,'0'-25'16,"0"0"0,25 25-16,0 0 15,-25-25-15,25 25 16,-25-25-16,0 0 16,0 0-16,-25 25 15,0 0-15,0 0 16,0 0-16,-25 0 0,25 0 15,0 25-15,0-25 16,25 25-16,-24 0 0,24 0 16,0 25-16,0-25 0,0 0 15,0-1-15,0 1 16,24-25-16,1 25 0,0-25 16,0 25-16,0-25 15,0 0-15,0 0 0,0-25 16,0 25-16,0-25 0,-25 0 15,25 1-15,-1-1 16,-24 0-16,25 0 0,-25 0 16,0 0-16,0 50 31,0 0-15,0 0-16,0 0 15,25 24-15,-25-24 0,25 0 16,0 0-16,0 0 15,0-25-15</inkml:trace>
  <inkml:trace contextRef="#ctx0" brushRef="#br0" timeOffset="11685">9413 499 0,'0'-25'0,"25"25"16,-25-25-16,0 0 15,0 0-15,-25 0 16,0 0 0,1 25-16,-1 0 15,0 0-15,0 0 0,0 0 16,0 0-16,0 25 16,0-25-16,0 25 0,25 0 15,0 0-15,0 0 16,0 0-16,0-1 15,0 1-15,25 0 0,0 0 16,0 0-16,0-25 16,0 0-16,0 25 0,0-25 15,0 0-15,-1-25 0,1 0 16,0 25-16,0-25 16,0-25-16,0 26 0,0-26 15,-25 0-15,25 0 16,-25 0-16,0-24 0,0 24 15,0 0-15,0 0 0,0 25 16,-25 0-16,25 0 16,-25 25-16,0 0 0,25 25 15,-25 0-15,25 25 16,0 0-16,0-25 0,0 25 16,0-1-16,0 1 0,25 0 15,0 0-15,-25-25 16,25 25-16,-25-26 0,25 1 15,-25 0-15,25-25 16</inkml:trace>
  <inkml:trace contextRef="#ctx0" brushRef="#br0" timeOffset="12158">9862 374 0,'0'-25'16,"0"0"0,-25 25-1,0 0 1,0 0-16,25 25 16,-25-25-16,0 25 15,0 0-15,25 0 16,-25 0-16,25 0 0,0 0 15,0-1-15,25 1 16,-25 0-16,25-25 0,0 25 16,0-25-16,0 0 15,0 0-15,0 0 0,-1 0 16,26-25-16,-25 0 0,-25 0 16,25 1-16,0-26 15,-25 0-15,0 0 0,0 0 16,0 1-16,0-1 15,-25 0-15,25 25 0,0 0 16,-25 0-16,0 50 16,25 0-1,0 0-15,0 0 0,0 25 16,0-1-16,0 1 16,25 0-16,-25-25 0,0 25 15,25 0-15,-25-26 16,0 1-16</inkml:trace>
  <inkml:trace contextRef="#ctx0" brushRef="#br0" timeOffset="12567">10708 324 0,'0'-25'15,"-25"25"1,25-25-16,-25 25 0,1-24 31,-1 24-31,0 24 16,0-24-16,25 25 0,-25 0 15,0 0-15,0 0 16,25 0-16,-25 25 0,25-25 16,0 0-16,0 24 0,25-24 15,-25 0-15,25 0 16,25 0-16,-25-25 0,25 0 15,-26 0-15,26 0 16,0 0-16</inkml:trace>
  <inkml:trace contextRef="#ctx0" brushRef="#br0" timeOffset="12940">11007 424 0,'0'-25'16,"0"0"-1,-25 25 1,0 0-1,25 25 1,-25 0-16,0-25 16,25 25-16,-24-25 15,24 25-15,0 0 0,0-1 16,0 1-16,0 0 0,24-25 16,-24 25-16,50 0 15,-25-25-15,0 0 0,0 0 16,25 0-16,-25 0 15,0 0-15,-1 0 0,1-25 16,-25 0-16,0 0 0,0 0 16,0 1-16,-25-1 15,1 0-15,-1 0 0,0 0 16,0 0-16,0 0 16,0 25-16,0 0 0,25 25 31,25-25-16,-25 25-15,25-25 0,0 0 16</inkml:trace>
  <inkml:trace contextRef="#ctx0" brushRef="#br0" timeOffset="13351">11281 374 0,'-25'-25'15,"25"0"1,25 25 0,0 25-1,0 0 1,0-25-16,0 25 0,-25 0 16,25-25-16,-25 25 0,0 0 15,0 0 1,-25-25-16,0 0 15,0-25 17,25 0-32,0 0 15,0 0-15,25 0 16,-25 0-16,25 0 0,0 0 16,-1 25-16,-24-25 15,25 25-15,0 25 0,0-25 16,0 25-16,-25 0 0,25 0 15,-25 0-15,0 25 16,25-25-16,-25 0 0,0-1 16,0 1-16,0 0 15,0 0-15</inkml:trace>
  <inkml:trace contextRef="#ctx0" brushRef="#br0" timeOffset="13694">11928 225 0,'25'0'0,"-25"-25"0,0 0 16,25 0-16,-25 0 16,0 0-16,25 0 15,-25 0-15,0 0 16,0 0-16,-25 25 15,0 25 1,0 0-16,1 0 0,-1 25 16,0 0-16,0 0 15,25-1-15,0 1 0,0 25 16,0-25-16,25 0 16,-25-1-16,25 1 0,-25-25 15,25 25-15,-25-25 0,0 0 16,-25 0-16,0-25 15,0 24-15,0-24 0,0-24 16</inkml:trace>
  <inkml:trace contextRef="#ctx0" brushRef="#br0" timeOffset="14054">11754 449 0,'25'0'15,"-25"-25"-15,0 0 16,25 25-1,0 0-15,0 0 16,0 0-16,0-25 16,24 25-16,-24 0 0,25 0 15,0 0-15,-25 0 16,0 0-16,0 0 0,-1 0 16,1 0-16,-25-25 0,-25 0 31,1 0-31,-1 0 15,0 25-15,25-24 16,-25 24-16,25 24 31,0 1-31,0 0 0,0 0 16,25 0-16,-25 0 0,0 25 16,0-25-16,0 0 0,0-1 15,0 1-15,0 0 16,25-25-16,-25 25 0</inkml:trace>
  <inkml:trace contextRef="#ctx0" brushRef="#br0" timeOffset="14194">12202 250 0,'0'-25'15,"-25"25"-15,25-25 0,-24 25 16,24 25 15</inkml:trace>
  <inkml:trace contextRef="#ctx0" brushRef="#br0" timeOffset="14865">12476 399 0,'25'-25'16,"0"25"-16,0-25 15,0 25-15,-25-25 0,0 0 16,0 0 0,0 1-16,-25 24 15,0-25-15,0 25 0,0 0 16,0 0-16,0 0 15,1 25-15,-1-1 0,0-24 16,25 25-16,0 0 16,0 0-16,0 0 0,0 0 15,0 0-15,25 0 0,0 0 16,-1-25-16,1 0 16,0 25-16,0-25 0,0 0 15,-25-25-15,25 25 16,0-25-16,-25 0 15,0 0-15,0 0 0,0 0 16,0 0 0,0 50 15,0 0-31,0 0 16,25 0-16,-25 25 0,0-25 15,25 24-15,-25 1 16,25 0-16,0 0 0,-25 0 15,24-26-15,-24 26 16,0 0-16,0-25 0,0 0 16,0 0-16,-24 0 0,-1-25 15,0 0-15,0 0 16,-25-25-16,25 25 0,-25-50 16,25 25-16,0 0 15,1-25-15,24 1 0,0 24 16,0-25-16,0 0 0,24 25 15,1 0-15,25 0 16,-25 25-16,0-25 0,0 25 16,0 0-16,0 0 0,0 0 15,-25 25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39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 0,'0'-25'32,"0"0"-1,0 0 0,25 25-15,-25-25-1,0 50 1,0 0 0,0 0-16,0 0 0,0 0 15,0 25-15,0-1 16,0 1-16,0 0 0,0 0 16,0-25-16,0 25 15,0-1-15,0-24 0,0 0 16,0 0-16,0 0 0,0 0 15,0 0 1,0-50 0,0 0-1,0 0-15,0 0 0,25 0 16,-25 0-16,25 1 0,-25-26 16,25 25-16,0 0 15,-25 0-15,25 0 0,0 25 16,0-25-16,0 25 0,0 0 15,-1 0 1,1 25-16,0-25 0,0 25 16,0 0-16,-25 0 15,25 0-15,-25 25 0,25-26 16,-25 1-16,0 0 16,0 0-16,0 0 0,0 0 15,-25 0-15,25 0 16</inkml:trace>
  <inkml:trace contextRef="#ctx0" brushRef="#br0" timeOffset="853">748 438 0,'24'-25'16,"-24"0"15,25 25-31,-25-25 16,0 0 15,0 0-15,0 0-1,-25 25-15,1 0 16,-1 0-16,0 25 16,0-25-16,25 25 15,-25-25-15,0 25 0,25 0 16,0 0-16,0 0 0,0 0 16,0-1-16,25 1 15,-25 0-15,25-25 0,0 25 16,0-25-16,0 0 0,-1 0 15,1 0-15,-25-25 16,25 25-16,0-25 0,0 0 16,-25 1-16,0-1 15,25-25-15,-25 25 0,0-25 16,0 25-16,0-25 0,0 1 16,-25 24-16,25 0 15,0 0-15,0 0 0,0 50 31,0 0-31,0 0 0,0 24 16,0-24-16,25 25 16,-25 0-16,0 0 0,0-25 15,25 25-15,-25-26 0,0 26 16,25-25-16,-25 0 16,25-25-16,-25 25 0,25-25 15</inkml:trace>
  <inkml:trace contextRef="#ctx0" brushRef="#br0" timeOffset="1386">1121 139 0,'0'-25'0,"0"0"16,0 0-16,0 0 15,0 0 1,0 50-1,0 0-15,25 25 16,-25-25 0,0 25-16,0-1 0,0 1 15,25 0-15,-25-25 16,0 25-16,0 0 0,0-26 16,0 1-16,0 0 15,0 0-15,25-25 16,-25-25-1,0 0 1,25 0-16,-25 1 0,0-1 16,25-25-16,-25 25 0,24 0 15,-24 0-15,25 25 16,0-25-16,0 25 0,0 0 16,0 0-16,0 0 15,0 25-15,0-25 0,0 25 16,0 0-16,-1 0 0,-24 0 15,25 0-15,-25 0 16,0-1-16,-25 1 0,1 0 16,-1-25-16,0 25 15,-25-25-15,25 0 16,0 0-16,0 0 0,-25 0 16,25 0-16,1-25 15,-1 0-15,0 0 16,25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2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0 398 0,'25'0'62,"-25"-25"-46,0 0 31,0 0-31,25 0-1,0 25-15,0-24 16,0 24-16,0 0 0,0 0 15,0 0-15,0 0 16,-1 0-16,1 0 16,-25 24-16,25-24 15,-25 25-15,0 0 0,0 0 16,-25 0-16,25 0 0,-25-25 16,1 25-16,-1 0 15,0 0-15,-25 0 0,25-1 16,0 1-16,0-25 0,25 25 15,-25-25-15,50 0 47,0 0-47,0-25 16,0 25-16,25 0 0,-25 0 16,24 0-16,-24-25 15,25 25-15,-25 0 0,25 0 16,-25 0-16,0 0 15,-25 25-15,25-25 0,-25 25 32</inkml:trace>
  <inkml:trace contextRef="#ctx0" brushRef="#br0" timeOffset="330">573 249 0,'0'-25'16,"-25"25"-16,25-25 15,25 25 1,0 0-16,0 0 15,-25 25-15,25-25 0,0 25 16,0-25-16,0 25 16,-25-1-16,24 26 0,-24-25 15,25 25-15,-25 0 16,0-25-16,0 24 0,-25 1 16,1-25-16,24 25 0,-25-25 15,25 0-15,-25 0 16,0 0-16</inkml:trace>
  <inkml:trace contextRef="#ctx0" brushRef="#br0" timeOffset="1369">1619 373 0,'0'-25'31,"0"0"-15,-25 25 15,0-25-31,0 25 15,0 0-15,1 0 16,-1 0-16,-25 25 0,25-25 16,0 25-16,0-25 0,0 25 15,25 0 1,-25-25-16,25 25 0,0 0 16,0 0-16,0 0 15,25 0-15,-25-1 0,0 1 16,25-25-16,0 25 0,-25 0 15,50-25-15,-25 0 16,0 0-16,24 0 0,-24 0 16,25-25-16,0 0 15</inkml:trace>
  <inkml:trace contextRef="#ctx0" brushRef="#br0" timeOffset="1967">2167 423 0,'25'-25'0,"0"25"15,-25-25 1,-25 0 15,0 25-15,0 0-16,0 0 15,0 0-15,0 0 0,0 0 16,0 0 0,1 25-16,-1-25 0,25 25 15,-25-25-15,25 25 16,0 0-16,0 0 15,25 0-15,0 0 16,-1-25 0,1 24-16,0-24 15,0 0-15,0 0 16,-25-24-16,25 24 0,0-25 16,0 25-16,0-25 0,-25 0 15,25 0-15,-25 0 16,0 0-16,0-25 0,0 25 15,0-24-15,0 24 16,0 0-16,0 0 0,0 0 16,-25 25-16,25 25 31,0 0-31,0 0 16,0 25-16,25-26 15,-25 26-15,24-25 0,-24 25 16,25 0-16,-25-25 0,25 24 15,-25-24-15,25 0 16</inkml:trace>
  <inkml:trace contextRef="#ctx0" brushRef="#br0" timeOffset="2395">2690 398 0,'25'-25'0,"-25"0"15,25 25-15,-25-25 16,0 0-16,0 1 16,-25-1-1,0 25 1,0 0-16,0 25 15,0-25-15,-25 24 0,25 1 16,1-25-16,24 25 0,-25-25 16,25 25-16,0 0 15,25-25-15,-1 25 16,1-25-16,0 0 16,25 25-16,-25-25 0,0 0 15,25 0-15,-25 25 0,-1-25 16,-24 25-1,-24 0 1,-1-25 0,0 24-16,0-24 0,-25 25 15,25-25-15,0 0 0,-25 0 16,26 0-16</inkml:trace>
  <inkml:trace contextRef="#ctx0" brushRef="#br0" timeOffset="3138">3536 124 0,'0'-25'0,"-24"0"16,24 0-16,-25 25 16,25 25 15,25 0-16,-25 0-15,0 25 16,0-25-16,24 25 0,-24-1 16,0-24-16,0 25 15,25-25-15,-25 25 0,0-25 16,0 0-16,0 0 16,25-1-16,0-24 31,-25-24-31,0-1 15,25-25-15,-25 25 16,25 0-16,-25 0 0,25 0 16,-25 0-16,25 0 15,25 25-15,-25 0 0,-1 0 16,26 0-16,-25 25 0,25 0 16,-25-25-16,0 25 15,0 25-15,0-25 0,-25 0 16,0 0-1,-25 0-15,0-25 0,0 24 16,-25-24-16,0 0 16,25 0-16,-24 0 0,24 0 15,0 0-15,0-24 0,0 24 16</inkml:trace>
  <inkml:trace contextRef="#ctx0" brushRef="#br0" timeOffset="3570">4159 323 0,'0'-25'15,"0"1"1,0 48 15,0 1-15,0 0-16,0 0 0,0 0 15,0 0-15,0 0 16,0 0-16,25 0 16,0 0-16,0-1 15,0-24-15,0 0 16,-1 0-16,26 0 0,-25-24 15,0 24-15,-25-25 16,25 0-16,-25-25 16,0 25-16,0 0 15,-25 0-15,25 0 0,-25 0 16,0 25-16,25-24 0,-25 24 16,25 24-1,0 1 1,25-25-1</inkml:trace>
  <inkml:trace contextRef="#ctx0" brushRef="#br0" timeOffset="3824">4632 249 0,'-25'0'0,"25"-25"15,0 50 17,25 0-17,-25-1-15,0 1 16,0 0-16,25 0 16,-25 0-16,0 0 0,0 0 15,0 0-15,0 0 0,0 0 16,25-25-1</inkml:trace>
  <inkml:trace contextRef="#ctx0" brushRef="#br0" timeOffset="3990">4657 99 0,'-25'-25'16,"25"50"-1,0 0 17</inkml:trace>
  <inkml:trace contextRef="#ctx0" brushRef="#br0" timeOffset="4195">5056 274 0,'0'-25'31,"0"0"0</inkml:trace>
  <inkml:trace contextRef="#ctx0" brushRef="#br0" timeOffset="4512">4981 174 0,'-25'0'16,"0"0"0,0 0-1,25-25-15,-25 25 16,25-25-1,-25 25-15,25-25 16,0 0 0,-25 0-1,50 50 17,-25 0-17,0 0-15,0 0 0,25 25 16,-25-25-16,0 25 15,25-1-15,-25-24 0,25 25 16,-25-25-16,0 0 16,0 25-16,0-25 0,0-1 15</inkml:trace>
  <inkml:trace contextRef="#ctx0" brushRef="#br0" timeOffset="5101">5404 398 0,'0'-25'16,"0"0"0,25 25-16,-25-25 15,0 0 1,-25 25-16,25-24 16,-25 24-16,0 0 15,25-25-15,-25 25 0,1 0 16,-1 0-16,-25 25 0,25-25 15,0 24-15,0 1 16,25 0-16,-25-25 0,25 25 16,0 0-16,0 0 0,25 0 15,-25 0 1,25-25-16,0 0 0,25 0 16,-25 0-16,24 0 15,-24-25-15,25 25 0,-25-25 16,0 0-16,0 0 0,-25 0 15,0 0-15,0-24 16,0-1-16,0 25 0,0-25 16,-25 0-16,25 25 15,-25 0-15,25 1 0,0-1 16,-25 25-16,25 25 16,0-1-1,0 26-15,25 0 0,-25 0 16,25 0-16,-25-1 15,25 1-15,0 0 0,-25 0 16,25 0-16,0-1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1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0.emf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Relationship Id="rId10" Type="http://schemas.openxmlformats.org/officeDocument/2006/relationships/customXml" Target="../ink/ink5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7.png"/><Relationship Id="rId18" Type="http://schemas.openxmlformats.org/officeDocument/2006/relationships/customXml" Target="../ink/ink33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customXml" Target="../ink/ink30.xml"/><Relationship Id="rId17" Type="http://schemas.openxmlformats.org/officeDocument/2006/relationships/image" Target="../media/image39.png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29.xml"/><Relationship Id="rId19" Type="http://schemas.openxmlformats.org/officeDocument/2006/relationships/image" Target="../media/image40.png"/><Relationship Id="rId4" Type="http://schemas.openxmlformats.org/officeDocument/2006/relationships/customXml" Target="../ink/ink26.xml"/><Relationship Id="rId9" Type="http://schemas.openxmlformats.org/officeDocument/2006/relationships/image" Target="../media/image35.png"/><Relationship Id="rId14" Type="http://schemas.openxmlformats.org/officeDocument/2006/relationships/customXml" Target="../ink/ink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14:cNvPr>
              <p14:cNvContentPartPr/>
              <p14:nvPr/>
            </p14:nvContentPartPr>
            <p14:xfrm>
              <a:off x="-1332531" y="5436686"/>
              <a:ext cx="113760" cy="267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1531" y="5427686"/>
                <a:ext cx="1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14:cNvPr>
              <p14:cNvContentPartPr/>
              <p14:nvPr/>
            </p14:nvContentPartPr>
            <p14:xfrm>
              <a:off x="-1149651" y="5495006"/>
              <a:ext cx="78840" cy="148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8651" y="5486006"/>
                <a:ext cx="96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14:cNvPr>
              <p14:cNvContentPartPr/>
              <p14:nvPr/>
            </p14:nvContentPartPr>
            <p14:xfrm>
              <a:off x="-1201851" y="5425526"/>
              <a:ext cx="218160" cy="226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10851" y="5416526"/>
                <a:ext cx="235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14:cNvPr>
              <p14:cNvContentPartPr/>
              <p14:nvPr/>
            </p14:nvContentPartPr>
            <p14:xfrm>
              <a:off x="-923211" y="5291966"/>
              <a:ext cx="142920" cy="29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2211" y="5282966"/>
                <a:ext cx="160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14:cNvPr>
              <p14:cNvContentPartPr/>
              <p14:nvPr/>
            </p14:nvContentPartPr>
            <p14:xfrm>
              <a:off x="-1535211" y="95726"/>
              <a:ext cx="12952405" cy="6653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4211" y="86726"/>
                <a:ext cx="12970045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Connect, Build and Deploy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Cloud MTA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C40DD-5CC6-0EF3-0A1B-26D2F9D7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14:cNvPr>
              <p14:cNvContentPartPr/>
              <p14:nvPr/>
            </p14:nvContentPartPr>
            <p14:xfrm>
              <a:off x="9216247" y="2939499"/>
              <a:ext cx="2612880" cy="1301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7247" y="2930499"/>
                <a:ext cx="2630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14:cNvPr>
              <p14:cNvContentPartPr/>
              <p14:nvPr/>
            </p14:nvContentPartPr>
            <p14:xfrm>
              <a:off x="9950647" y="1891539"/>
              <a:ext cx="2046240" cy="11566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1647" y="1882539"/>
                <a:ext cx="20638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14:cNvPr>
              <p14:cNvContentPartPr/>
              <p14:nvPr/>
            </p14:nvContentPartPr>
            <p14:xfrm>
              <a:off x="481927" y="3370779"/>
              <a:ext cx="5168160" cy="3085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927" y="3361779"/>
                <a:ext cx="5185800" cy="31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14:cNvPr>
              <p14:cNvContentPartPr/>
              <p14:nvPr/>
            </p14:nvContentPartPr>
            <p14:xfrm>
              <a:off x="2527807" y="5315859"/>
              <a:ext cx="610200" cy="396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807" y="5306859"/>
                <a:ext cx="627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14:cNvPr>
              <p14:cNvContentPartPr/>
              <p14:nvPr/>
            </p14:nvContentPartPr>
            <p14:xfrm>
              <a:off x="9287527" y="4043259"/>
              <a:ext cx="72000" cy="99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8527" y="4034259"/>
                <a:ext cx="89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14:cNvPr>
              <p14:cNvContentPartPr/>
              <p14:nvPr/>
            </p14:nvContentPartPr>
            <p14:xfrm>
              <a:off x="5611927" y="3648699"/>
              <a:ext cx="3451680" cy="5835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2927" y="3639699"/>
                <a:ext cx="34693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14:cNvPr>
              <p14:cNvContentPartPr/>
              <p14:nvPr/>
            </p14:nvContentPartPr>
            <p14:xfrm>
              <a:off x="6848887" y="4410459"/>
              <a:ext cx="4574880" cy="5295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887" y="4401459"/>
                <a:ext cx="45925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14:cNvPr>
              <p14:cNvContentPartPr/>
              <p14:nvPr/>
            </p14:nvContentPartPr>
            <p14:xfrm>
              <a:off x="9950647" y="4790979"/>
              <a:ext cx="566640" cy="238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41647" y="4781979"/>
                <a:ext cx="584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14:cNvPr>
              <p14:cNvContentPartPr/>
              <p14:nvPr/>
            </p14:nvContentPartPr>
            <p14:xfrm>
              <a:off x="6848887" y="5127939"/>
              <a:ext cx="1999800" cy="2782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9887" y="5118939"/>
                <a:ext cx="201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14:cNvPr>
              <p14:cNvContentPartPr/>
              <p14:nvPr/>
            </p14:nvContentPartPr>
            <p14:xfrm>
              <a:off x="9152887" y="5153499"/>
              <a:ext cx="1676880" cy="2257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3887" y="5144499"/>
                <a:ext cx="1694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14:cNvPr>
              <p14:cNvContentPartPr/>
              <p14:nvPr/>
            </p14:nvContentPartPr>
            <p14:xfrm>
              <a:off x="6866887" y="5595219"/>
              <a:ext cx="2143080" cy="3006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57887" y="5586219"/>
                <a:ext cx="21607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14:cNvPr>
              <p14:cNvContentPartPr/>
              <p14:nvPr/>
            </p14:nvContentPartPr>
            <p14:xfrm>
              <a:off x="9251527" y="5585139"/>
              <a:ext cx="568080" cy="1994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2527" y="5576139"/>
                <a:ext cx="585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14:cNvPr>
              <p14:cNvContentPartPr/>
              <p14:nvPr/>
            </p14:nvContentPartPr>
            <p14:xfrm>
              <a:off x="10080967" y="5567139"/>
              <a:ext cx="748800" cy="206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1967" y="5558139"/>
                <a:ext cx="766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14:cNvPr>
              <p14:cNvContentPartPr/>
              <p14:nvPr/>
            </p14:nvContentPartPr>
            <p14:xfrm>
              <a:off x="6310327" y="2680299"/>
              <a:ext cx="19080" cy="1620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1327" y="2671299"/>
                <a:ext cx="36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14:cNvPr>
              <p14:cNvContentPartPr/>
              <p14:nvPr/>
            </p14:nvContentPartPr>
            <p14:xfrm>
              <a:off x="6409687" y="3110859"/>
              <a:ext cx="27360" cy="1346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0687" y="3101859"/>
                <a:ext cx="45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14:cNvPr>
              <p14:cNvContentPartPr/>
              <p14:nvPr/>
            </p14:nvContentPartPr>
            <p14:xfrm>
              <a:off x="6481327" y="3532059"/>
              <a:ext cx="45360" cy="2066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2327" y="3523059"/>
                <a:ext cx="630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14:cNvPr>
              <p14:cNvContentPartPr/>
              <p14:nvPr/>
            </p14:nvContentPartPr>
            <p14:xfrm>
              <a:off x="6562327" y="3980259"/>
              <a:ext cx="9720" cy="108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3327" y="3971259"/>
                <a:ext cx="27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14:cNvPr>
              <p14:cNvContentPartPr/>
              <p14:nvPr/>
            </p14:nvContentPartPr>
            <p14:xfrm>
              <a:off x="6594367" y="4276179"/>
              <a:ext cx="21960" cy="3052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5367" y="4267179"/>
                <a:ext cx="39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14:cNvPr>
              <p14:cNvContentPartPr/>
              <p14:nvPr/>
            </p14:nvContentPartPr>
            <p14:xfrm>
              <a:off x="6642967" y="4760379"/>
              <a:ext cx="360" cy="990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3967" y="4751379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14:cNvPr>
              <p14:cNvContentPartPr/>
              <p14:nvPr/>
            </p14:nvContentPartPr>
            <p14:xfrm>
              <a:off x="6676087" y="5208579"/>
              <a:ext cx="29880" cy="430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087" y="5199579"/>
                <a:ext cx="47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14:cNvPr>
              <p14:cNvContentPartPr/>
              <p14:nvPr/>
            </p14:nvContentPartPr>
            <p14:xfrm>
              <a:off x="8031487" y="2573019"/>
              <a:ext cx="2090160" cy="5562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22487" y="2564019"/>
                <a:ext cx="21078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14:cNvPr>
              <p14:cNvContentPartPr/>
              <p14:nvPr/>
            </p14:nvContentPartPr>
            <p14:xfrm>
              <a:off x="448087" y="2841939"/>
              <a:ext cx="1802520" cy="57384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9087" y="2832939"/>
                <a:ext cx="182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14:cNvPr>
              <p14:cNvContentPartPr/>
              <p14:nvPr/>
            </p14:nvContentPartPr>
            <p14:xfrm>
              <a:off x="6517327" y="5782059"/>
              <a:ext cx="378720" cy="1350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8327" y="5773059"/>
                <a:ext cx="396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14:cNvPr>
              <p14:cNvContentPartPr/>
              <p14:nvPr/>
            </p14:nvContentPartPr>
            <p14:xfrm>
              <a:off x="4016047" y="3325779"/>
              <a:ext cx="1488600" cy="9417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07047" y="3316779"/>
                <a:ext cx="150624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53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A92C-5760-2D86-7175-940769E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14:cNvPr>
              <p14:cNvContentPartPr/>
              <p14:nvPr/>
            </p14:nvContentPartPr>
            <p14:xfrm>
              <a:off x="1407487" y="1906659"/>
              <a:ext cx="2510280" cy="1966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487" y="1897659"/>
                <a:ext cx="2527920" cy="19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14:cNvPr>
              <p14:cNvContentPartPr/>
              <p14:nvPr/>
            </p14:nvContentPartPr>
            <p14:xfrm>
              <a:off x="2616727" y="4033539"/>
              <a:ext cx="2403720" cy="529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7727" y="4024539"/>
                <a:ext cx="24213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14:cNvPr>
              <p14:cNvContentPartPr/>
              <p14:nvPr/>
            </p14:nvContentPartPr>
            <p14:xfrm>
              <a:off x="126247" y="4141539"/>
              <a:ext cx="1998720" cy="10789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47" y="4132539"/>
                <a:ext cx="20163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14:cNvPr>
              <p14:cNvContentPartPr/>
              <p14:nvPr/>
            </p14:nvContentPartPr>
            <p14:xfrm>
              <a:off x="2864407" y="4688379"/>
              <a:ext cx="1994760" cy="818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5407" y="4679379"/>
                <a:ext cx="2012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14:cNvPr>
              <p14:cNvContentPartPr/>
              <p14:nvPr/>
            </p14:nvContentPartPr>
            <p14:xfrm>
              <a:off x="1766047" y="3316779"/>
              <a:ext cx="3847680" cy="2188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7047" y="3307779"/>
                <a:ext cx="3865320" cy="22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14:cNvPr>
              <p14:cNvContentPartPr/>
              <p14:nvPr/>
            </p14:nvContentPartPr>
            <p14:xfrm>
              <a:off x="5994607" y="3290139"/>
              <a:ext cx="1413000" cy="2743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5607" y="3281139"/>
                <a:ext cx="1430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14:cNvPr>
              <p14:cNvContentPartPr/>
              <p14:nvPr/>
            </p14:nvContentPartPr>
            <p14:xfrm>
              <a:off x="6024127" y="3679299"/>
              <a:ext cx="2322360" cy="11080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15127" y="3670299"/>
                <a:ext cx="234000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14:cNvPr>
              <p14:cNvContentPartPr/>
              <p14:nvPr/>
            </p14:nvContentPartPr>
            <p14:xfrm>
              <a:off x="1397767" y="472059"/>
              <a:ext cx="1382040" cy="830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8767" y="463059"/>
                <a:ext cx="1399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14:cNvPr>
              <p14:cNvContentPartPr/>
              <p14:nvPr/>
            </p14:nvContentPartPr>
            <p14:xfrm>
              <a:off x="1738687" y="400419"/>
              <a:ext cx="5739840" cy="27644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9687" y="391419"/>
                <a:ext cx="5757480" cy="27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0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1B27-82EC-C292-E593-4AA0830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106"/>
          </a:xfrm>
        </p:spPr>
        <p:txBody>
          <a:bodyPr/>
          <a:lstStyle/>
          <a:p>
            <a:r>
              <a:rPr lang="en-US" dirty="0"/>
              <a:t>What is HDI – HANA Deployment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36CB-C582-D94C-0C06-0F6606BC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D23F4-53E9-C54D-FEFE-3C260E9ABAF5}"/>
              </a:ext>
            </a:extLst>
          </p:cNvPr>
          <p:cNvSpPr/>
          <p:nvPr/>
        </p:nvSpPr>
        <p:spPr>
          <a:xfrm>
            <a:off x="600635" y="3433482"/>
            <a:ext cx="7808259" cy="268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HANA &gt; 50,000 USD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35DF1-5FEF-A4B3-0AB4-E2EDED003AE4}"/>
              </a:ext>
            </a:extLst>
          </p:cNvPr>
          <p:cNvSpPr/>
          <p:nvPr/>
        </p:nvSpPr>
        <p:spPr>
          <a:xfrm>
            <a:off x="833718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CFCCD-C209-EFF4-30E4-3ECF84DD24E5}"/>
              </a:ext>
            </a:extLst>
          </p:cNvPr>
          <p:cNvSpPr/>
          <p:nvPr/>
        </p:nvSpPr>
        <p:spPr>
          <a:xfrm>
            <a:off x="2070847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1E826-4765-5690-581F-83B2679FD197}"/>
              </a:ext>
            </a:extLst>
          </p:cNvPr>
          <p:cNvSpPr/>
          <p:nvPr/>
        </p:nvSpPr>
        <p:spPr>
          <a:xfrm>
            <a:off x="3307976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F44D5-208C-424E-123B-7C5F6CBB2FEF}"/>
              </a:ext>
            </a:extLst>
          </p:cNvPr>
          <p:cNvSpPr/>
          <p:nvPr/>
        </p:nvSpPr>
        <p:spPr>
          <a:xfrm>
            <a:off x="833718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72B06-6632-B5C3-707F-FDCDB7900F81}"/>
              </a:ext>
            </a:extLst>
          </p:cNvPr>
          <p:cNvSpPr/>
          <p:nvPr/>
        </p:nvSpPr>
        <p:spPr>
          <a:xfrm>
            <a:off x="2070847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1597D-BE9B-96AC-AFA8-740C0CC29D20}"/>
              </a:ext>
            </a:extLst>
          </p:cNvPr>
          <p:cNvSpPr/>
          <p:nvPr/>
        </p:nvSpPr>
        <p:spPr>
          <a:xfrm>
            <a:off x="3307976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00D17-0CDE-1B94-C1A8-80A63E28A6B1}"/>
              </a:ext>
            </a:extLst>
          </p:cNvPr>
          <p:cNvSpPr/>
          <p:nvPr/>
        </p:nvSpPr>
        <p:spPr>
          <a:xfrm>
            <a:off x="4545105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78DEB5-B803-7973-3DFA-828DD4548858}"/>
              </a:ext>
            </a:extLst>
          </p:cNvPr>
          <p:cNvSpPr/>
          <p:nvPr/>
        </p:nvSpPr>
        <p:spPr>
          <a:xfrm>
            <a:off x="5782234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9FC775-E7D4-7DCF-D113-485703C5C7CB}"/>
              </a:ext>
            </a:extLst>
          </p:cNvPr>
          <p:cNvSpPr/>
          <p:nvPr/>
        </p:nvSpPr>
        <p:spPr>
          <a:xfrm>
            <a:off x="7019363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E56760-913F-4214-5F7D-4143D76DFE2C}"/>
              </a:ext>
            </a:extLst>
          </p:cNvPr>
          <p:cNvSpPr/>
          <p:nvPr/>
        </p:nvSpPr>
        <p:spPr>
          <a:xfrm>
            <a:off x="4545105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8C7F2-1079-E795-EEB5-27BC48BF3E35}"/>
              </a:ext>
            </a:extLst>
          </p:cNvPr>
          <p:cNvSpPr/>
          <p:nvPr/>
        </p:nvSpPr>
        <p:spPr>
          <a:xfrm>
            <a:off x="5782234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39B8B5-13E8-D197-0AEB-3702C90BA04F}"/>
              </a:ext>
            </a:extLst>
          </p:cNvPr>
          <p:cNvSpPr/>
          <p:nvPr/>
        </p:nvSpPr>
        <p:spPr>
          <a:xfrm>
            <a:off x="7019363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B8E83D-FA3E-CF4E-1875-8DBF8CA5708B}"/>
              </a:ext>
            </a:extLst>
          </p:cNvPr>
          <p:cNvSpPr/>
          <p:nvPr/>
        </p:nvSpPr>
        <p:spPr>
          <a:xfrm>
            <a:off x="3074894" y="883024"/>
            <a:ext cx="3227294" cy="105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NodeJS</a:t>
            </a:r>
          </a:p>
          <a:p>
            <a:pPr algn="ctr"/>
            <a:r>
              <a:rPr lang="en-US" dirty="0"/>
              <a:t>@sap/hdi-deploy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A08110-FE8F-6B09-9856-4DE962EF7BB1}"/>
              </a:ext>
            </a:extLst>
          </p:cNvPr>
          <p:cNvSpPr/>
          <p:nvPr/>
        </p:nvSpPr>
        <p:spPr>
          <a:xfrm>
            <a:off x="3245224" y="2976281"/>
            <a:ext cx="2850776" cy="519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 HDI</a:t>
            </a:r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7ECDEE93-12CD-EC19-BC0E-62CC29122666}"/>
              </a:ext>
            </a:extLst>
          </p:cNvPr>
          <p:cNvSpPr/>
          <p:nvPr/>
        </p:nvSpPr>
        <p:spPr>
          <a:xfrm>
            <a:off x="7879976" y="3065929"/>
            <a:ext cx="367553" cy="93233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237D7-1BF9-7392-5917-C93215B89613}"/>
              </a:ext>
            </a:extLst>
          </p:cNvPr>
          <p:cNvSpPr txBox="1"/>
          <p:nvPr/>
        </p:nvSpPr>
        <p:spPr>
          <a:xfrm>
            <a:off x="7216588" y="2232159"/>
            <a:ext cx="330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views, procedures, functions, sequences, cubes, triggers, …..</a:t>
            </a:r>
          </a:p>
        </p:txBody>
      </p:sp>
    </p:spTree>
    <p:extLst>
      <p:ext uri="{BB962C8B-B14F-4D97-AF65-F5344CB8AC3E}">
        <p14:creationId xmlns:p14="http://schemas.microsoft.com/office/powerpoint/2010/main" val="391881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Checked the version of CDS (which must be &gt; 2.0) </a:t>
            </a:r>
            <a:r>
              <a:rPr lang="en-US" sz="1600" b="1" dirty="0"/>
              <a:t>cds –v</a:t>
            </a:r>
          </a:p>
          <a:p>
            <a:pPr marL="342900" indent="-342900">
              <a:buAutoNum type="arabicPeriod"/>
            </a:pPr>
            <a:r>
              <a:rPr lang="en-US" sz="1600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sz="1600" dirty="0"/>
              <a:t>We added SAP HANA configuration so our app can talk to HANA </a:t>
            </a:r>
            <a:r>
              <a:rPr lang="en-US" sz="1600" b="1" dirty="0"/>
              <a:t>cds add </a:t>
            </a:r>
            <a:r>
              <a:rPr lang="en-US" sz="1600" b="1" dirty="0" err="1"/>
              <a:t>hana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Added </a:t>
            </a:r>
            <a:r>
              <a:rPr lang="en-US" sz="1600" dirty="0" err="1"/>
              <a:t>hana</a:t>
            </a:r>
            <a:r>
              <a:rPr lang="en-US" sz="1600" dirty="0"/>
              <a:t> deployment config to tell CAPM that our format for deployment is </a:t>
            </a:r>
            <a:r>
              <a:rPr lang="en-US" sz="1600" dirty="0" err="1"/>
              <a:t>hdbtable</a:t>
            </a:r>
            <a:r>
              <a:rPr lang="en-US" sz="1600" dirty="0"/>
              <a:t> under cds section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hana</a:t>
            </a:r>
            <a:r>
              <a:rPr lang="en-US" sz="1600" dirty="0"/>
              <a:t>": {</a:t>
            </a:r>
          </a:p>
          <a:p>
            <a:r>
              <a:rPr lang="en-US" sz="1600" dirty="0"/>
              <a:t>      "deploy-format": "</a:t>
            </a:r>
            <a:r>
              <a:rPr lang="en-US" sz="1600" dirty="0" err="1"/>
              <a:t>hdbtable</a:t>
            </a:r>
            <a:r>
              <a:rPr lang="en-US" sz="1600" dirty="0"/>
              <a:t>"</a:t>
            </a:r>
          </a:p>
          <a:p>
            <a:r>
              <a:rPr lang="en-US" sz="1600" dirty="0"/>
              <a:t>    },</a:t>
            </a:r>
          </a:p>
          <a:p>
            <a:r>
              <a:rPr lang="en-US" sz="1600" dirty="0"/>
              <a:t>5. We add </a:t>
            </a:r>
            <a:r>
              <a:rPr lang="en-US" sz="1600" dirty="0" err="1"/>
              <a:t>hana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r>
              <a:rPr lang="en-US" sz="1600" dirty="0"/>
              <a:t> module </a:t>
            </a:r>
            <a:r>
              <a:rPr lang="en-US" sz="1600" b="1" dirty="0" err="1"/>
              <a:t>npm</a:t>
            </a:r>
            <a:r>
              <a:rPr lang="en-US" sz="1600" b="1" dirty="0"/>
              <a:t> add </a:t>
            </a:r>
            <a:r>
              <a:rPr lang="en-US" sz="1600" b="1" dirty="0" err="1"/>
              <a:t>hdb</a:t>
            </a:r>
            <a:endParaRPr lang="en-US" sz="1600" b="1" dirty="0"/>
          </a:p>
          <a:p>
            <a:r>
              <a:rPr lang="en-US" sz="1600" dirty="0"/>
              <a:t>6. Build </a:t>
            </a:r>
            <a:r>
              <a:rPr lang="en-US" sz="1600" dirty="0" err="1"/>
              <a:t>hana</a:t>
            </a:r>
            <a:r>
              <a:rPr lang="en-US" sz="1600" dirty="0"/>
              <a:t> specific artefacts </a:t>
            </a:r>
            <a:r>
              <a:rPr lang="en-US" sz="1600" b="1" dirty="0"/>
              <a:t>cds build –production</a:t>
            </a:r>
          </a:p>
          <a:p>
            <a:r>
              <a:rPr lang="en-US" sz="1600" dirty="0"/>
              <a:t>7. Must login to CF </a:t>
            </a:r>
            <a:r>
              <a:rPr lang="en-US" sz="1600" b="1" dirty="0" err="1"/>
              <a:t>cf</a:t>
            </a:r>
            <a:r>
              <a:rPr lang="en-US" sz="1600" b="1" dirty="0"/>
              <a:t> login</a:t>
            </a:r>
            <a:endParaRPr lang="en-US" sz="1600" dirty="0"/>
          </a:p>
          <a:p>
            <a:r>
              <a:rPr lang="en-US" sz="1600" dirty="0"/>
              <a:t>8. Finally we deploy to HANA to create physical DB Object </a:t>
            </a:r>
            <a:r>
              <a:rPr lang="en-US" sz="1600" b="1" dirty="0"/>
              <a:t>cds deploy --to </a:t>
            </a:r>
            <a:r>
              <a:rPr lang="en-US" sz="1600" b="1" dirty="0" err="1"/>
              <a:t>hana:mickey</a:t>
            </a:r>
            <a:endParaRPr lang="en-US" sz="1600" b="1" dirty="0"/>
          </a:p>
          <a:p>
            <a:r>
              <a:rPr lang="en-US" sz="1600" dirty="0"/>
              <a:t>9. Create a new </a:t>
            </a:r>
            <a:r>
              <a:rPr lang="en-US" sz="1600" dirty="0" err="1"/>
              <a:t>mta.yaml</a:t>
            </a:r>
            <a:r>
              <a:rPr lang="en-US" sz="1600" dirty="0"/>
              <a:t> instead of manifest.yml, </a:t>
            </a:r>
            <a:r>
              <a:rPr lang="en-US" sz="1600" b="1" dirty="0"/>
              <a:t>cds add </a:t>
            </a:r>
            <a:r>
              <a:rPr lang="en-US" sz="1600" b="1" dirty="0" err="1"/>
              <a:t>mta</a:t>
            </a:r>
            <a:endParaRPr lang="en-US" sz="1600" b="1" dirty="0"/>
          </a:p>
          <a:p>
            <a:r>
              <a:rPr lang="en-US" sz="1600" dirty="0"/>
              <a:t>10. We manually added our UI Module with require as </a:t>
            </a:r>
            <a:r>
              <a:rPr lang="en-US" sz="1600" dirty="0" err="1"/>
              <a:t>srv-api</a:t>
            </a:r>
            <a:endParaRPr lang="en-US" sz="1600" dirty="0"/>
          </a:p>
          <a:p>
            <a:r>
              <a:rPr lang="en-US" sz="1600" dirty="0"/>
              <a:t>11. Inside the app folder we added </a:t>
            </a:r>
            <a:r>
              <a:rPr lang="en-US" sz="1600" dirty="0" err="1"/>
              <a:t>package.json</a:t>
            </a:r>
            <a:r>
              <a:rPr lang="en-US" sz="1600" dirty="0"/>
              <a:t> with @sap/approuter module</a:t>
            </a:r>
          </a:p>
          <a:p>
            <a:r>
              <a:rPr lang="en-US" sz="1600" dirty="0"/>
              <a:t>12. Added start script for </a:t>
            </a:r>
            <a:r>
              <a:rPr lang="en-US" sz="1600" dirty="0" err="1"/>
              <a:t>package.json</a:t>
            </a:r>
            <a:r>
              <a:rPr lang="en-US" sz="1600" dirty="0"/>
              <a:t> with approuter.js</a:t>
            </a:r>
          </a:p>
          <a:p>
            <a:r>
              <a:rPr lang="en-US" sz="1600" dirty="0"/>
              <a:t>13. Added xs-app.json file for the routes</a:t>
            </a:r>
          </a:p>
          <a:p>
            <a:r>
              <a:rPr lang="en-US" sz="1600" dirty="0"/>
              <a:t>14. Open terminal, go to project </a:t>
            </a:r>
            <a:r>
              <a:rPr lang="en-US" sz="1600" dirty="0" err="1"/>
              <a:t>dir</a:t>
            </a:r>
            <a:r>
              <a:rPr lang="en-US" sz="1600" dirty="0"/>
              <a:t>, command </a:t>
            </a:r>
            <a:r>
              <a:rPr lang="en-US" sz="1600" b="1" dirty="0" err="1"/>
              <a:t>mbt</a:t>
            </a:r>
            <a:r>
              <a:rPr lang="en-US" sz="1600" b="1" dirty="0"/>
              <a:t> build</a:t>
            </a:r>
          </a:p>
          <a:p>
            <a:r>
              <a:rPr lang="en-US" sz="1600" dirty="0"/>
              <a:t>15. Created a new folder </a:t>
            </a:r>
            <a:r>
              <a:rPr lang="en-US" sz="1600" dirty="0" err="1"/>
              <a:t>mta_archieve</a:t>
            </a:r>
            <a:r>
              <a:rPr lang="en-US" sz="1600" dirty="0"/>
              <a:t> and inside that a .</a:t>
            </a:r>
            <a:r>
              <a:rPr lang="en-US" sz="1600" dirty="0" err="1"/>
              <a:t>mtar</a:t>
            </a:r>
            <a:r>
              <a:rPr lang="en-US" sz="1600" dirty="0"/>
              <a:t> file was create</a:t>
            </a:r>
          </a:p>
          <a:p>
            <a:r>
              <a:rPr lang="en-US" sz="1600" dirty="0"/>
              <a:t>16. We can go to CF-&gt;dev space and can see the CF microservice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F42E-7622-51A3-74FA-B7CCB039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2" y="4805972"/>
            <a:ext cx="4006029" cy="18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6533</TotalTime>
  <Words>1050</Words>
  <Application>Microsoft Office PowerPoint</Application>
  <PresentationFormat>Widescreen</PresentationFormat>
  <Paragraphs>172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HDI – HANA Deployment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5791</cp:revision>
  <dcterms:created xsi:type="dcterms:W3CDTF">2020-10-03T07:29:13Z</dcterms:created>
  <dcterms:modified xsi:type="dcterms:W3CDTF">2022-07-27T04:25:22Z</dcterms:modified>
</cp:coreProperties>
</file>